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 id="2147483756" r:id="rId7"/>
  </p:sldMasterIdLst>
  <p:sldIdLst>
    <p:sldId id="256" r:id="rId8"/>
    <p:sldId id="258" r:id="rId9"/>
    <p:sldId id="260" r:id="rId10"/>
    <p:sldId id="259" r:id="rId11"/>
    <p:sldId id="272" r:id="rId12"/>
    <p:sldId id="274" r:id="rId13"/>
    <p:sldId id="263" r:id="rId14"/>
    <p:sldId id="261" r:id="rId15"/>
    <p:sldId id="262" r:id="rId16"/>
    <p:sldId id="284" r:id="rId17"/>
    <p:sldId id="285" r:id="rId18"/>
    <p:sldId id="283" r:id="rId19"/>
    <p:sldId id="264" r:id="rId20"/>
    <p:sldId id="265" r:id="rId21"/>
    <p:sldId id="289" r:id="rId22"/>
    <p:sldId id="266" r:id="rId23"/>
    <p:sldId id="267" r:id="rId24"/>
    <p:sldId id="268" r:id="rId25"/>
    <p:sldId id="269" r:id="rId26"/>
    <p:sldId id="270" r:id="rId27"/>
    <p:sldId id="273" r:id="rId28"/>
    <p:sldId id="275" r:id="rId29"/>
    <p:sldId id="276" r:id="rId30"/>
    <p:sldId id="286" r:id="rId31"/>
    <p:sldId id="288" r:id="rId32"/>
    <p:sldId id="287" r:id="rId33"/>
    <p:sldId id="277" r:id="rId34"/>
    <p:sldId id="278" r:id="rId35"/>
    <p:sldId id="279" r:id="rId36"/>
    <p:sldId id="281" r:id="rId37"/>
    <p:sldId id="280" r:id="rId3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0D07B-89C2-4ACF-B308-5BD0C086B6C8}" type="doc">
      <dgm:prSet loTypeId="urn:microsoft.com/office/officeart/2005/8/layout/pyramid4" loCatId="relationship" qsTypeId="urn:microsoft.com/office/officeart/2005/8/quickstyle/simple1#2" qsCatId="simple" csTypeId="urn:microsoft.com/office/officeart/2005/8/colors/accent1_2#2" csCatId="accent1" phldr="1"/>
      <dgm:spPr/>
      <dgm:t>
        <a:bodyPr/>
        <a:lstStyle/>
        <a:p>
          <a:endParaRPr lang="de-DE"/>
        </a:p>
      </dgm:t>
    </dgm:pt>
    <dgm:pt modelId="{5CE2EF06-1F06-4217-ACEB-0913777BA4C5}">
      <dgm:prSet phldrT="[Text]" custT="1"/>
      <dgm:spPr/>
      <dgm:t>
        <a:bodyPr/>
        <a:lstStyle/>
        <a:p>
          <a:r>
            <a:rPr lang="de-DE" sz="1400" dirty="0" smtClean="0">
              <a:latin typeface="Arial" panose="020B0604020202020204" pitchFamily="34" charset="0"/>
              <a:cs typeface="Arial" panose="020B0604020202020204" pitchFamily="34" charset="0"/>
            </a:rPr>
            <a:t>Schule</a:t>
          </a:r>
        </a:p>
      </dgm:t>
    </dgm:pt>
    <dgm:pt modelId="{75537D30-9E51-48DB-9B8F-D68DFA5113A8}" type="parTrans" cxnId="{3BF4CEE6-6F29-49BE-A7BA-915E256423CA}">
      <dgm:prSet/>
      <dgm:spPr/>
      <dgm:t>
        <a:bodyPr/>
        <a:lstStyle/>
        <a:p>
          <a:endParaRPr lang="de-DE"/>
        </a:p>
      </dgm:t>
    </dgm:pt>
    <dgm:pt modelId="{DE5F76F0-851C-439F-9C0A-33CF55E1237E}" type="sibTrans" cxnId="{3BF4CEE6-6F29-49BE-A7BA-915E256423CA}">
      <dgm:prSet/>
      <dgm:spPr/>
      <dgm:t>
        <a:bodyPr/>
        <a:lstStyle/>
        <a:p>
          <a:endParaRPr lang="de-DE"/>
        </a:p>
      </dgm:t>
    </dgm:pt>
    <dgm:pt modelId="{95C64BF8-F67A-4417-BC1A-88EB67D58B08}">
      <dgm:prSet phldrT="[Text]" custT="1"/>
      <dgm:spPr/>
      <dgm:t>
        <a:bodyPr/>
        <a:lstStyle/>
        <a:p>
          <a:r>
            <a:rPr lang="de-DE" sz="1400" dirty="0" smtClean="0">
              <a:latin typeface="Arial" panose="020B0604020202020204" pitchFamily="34" charset="0"/>
              <a:cs typeface="Arial" panose="020B0604020202020204" pitchFamily="34" charset="0"/>
            </a:rPr>
            <a:t>Eltern</a:t>
          </a:r>
          <a:endParaRPr lang="de-DE" sz="1400" dirty="0">
            <a:latin typeface="Arial" panose="020B0604020202020204" pitchFamily="34" charset="0"/>
            <a:cs typeface="Arial" panose="020B0604020202020204" pitchFamily="34" charset="0"/>
          </a:endParaRPr>
        </a:p>
      </dgm:t>
    </dgm:pt>
    <dgm:pt modelId="{0BEA9807-7070-4191-A727-FA189384FE06}" type="parTrans" cxnId="{D689BF25-04DA-4842-B75A-B94DAF7498F8}">
      <dgm:prSet/>
      <dgm:spPr/>
      <dgm:t>
        <a:bodyPr/>
        <a:lstStyle/>
        <a:p>
          <a:endParaRPr lang="de-DE"/>
        </a:p>
      </dgm:t>
    </dgm:pt>
    <dgm:pt modelId="{6E64D42D-B9E6-4BE4-9CE7-BC0E1A0376DE}" type="sibTrans" cxnId="{D689BF25-04DA-4842-B75A-B94DAF7498F8}">
      <dgm:prSet/>
      <dgm:spPr/>
      <dgm:t>
        <a:bodyPr/>
        <a:lstStyle/>
        <a:p>
          <a:endParaRPr lang="de-DE"/>
        </a:p>
      </dgm:t>
    </dgm:pt>
    <dgm:pt modelId="{521B2C48-3F05-4304-9F1D-F4FC6EEE9F88}">
      <dgm:prSet phldrT="[Text]" custT="1"/>
      <dgm:spPr/>
      <dgm:t>
        <a:bodyPr/>
        <a:lstStyle/>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Diskriminierungsfreie Räume für Kinder und Jugendliche</a:t>
          </a:r>
          <a:endParaRPr lang="de-DE" sz="1400" dirty="0">
            <a:latin typeface="Arial" panose="020B0604020202020204" pitchFamily="34" charset="0"/>
            <a:cs typeface="Arial" panose="020B0604020202020204" pitchFamily="34" charset="0"/>
          </a:endParaRPr>
        </a:p>
      </dgm:t>
    </dgm:pt>
    <dgm:pt modelId="{EC12BC44-2623-406C-80B1-6342CEFD31BC}" type="parTrans" cxnId="{FB2A2012-F6E6-4112-8B25-FF6B3D8CFF78}">
      <dgm:prSet/>
      <dgm:spPr/>
      <dgm:t>
        <a:bodyPr/>
        <a:lstStyle/>
        <a:p>
          <a:endParaRPr lang="de-DE"/>
        </a:p>
      </dgm:t>
    </dgm:pt>
    <dgm:pt modelId="{C49585D6-DC6E-479F-BBFA-00A93F22D9FF}" type="sibTrans" cxnId="{FB2A2012-F6E6-4112-8B25-FF6B3D8CFF78}">
      <dgm:prSet/>
      <dgm:spPr/>
      <dgm:t>
        <a:bodyPr/>
        <a:lstStyle/>
        <a:p>
          <a:endParaRPr lang="de-DE"/>
        </a:p>
      </dgm:t>
    </dgm:pt>
    <dgm:pt modelId="{D174B2BB-3BC3-4406-A730-15609E849BA0}">
      <dgm:prSet phldrT="[Text]" custT="1"/>
      <dgm:spPr/>
      <dgm:t>
        <a:bodyPr/>
        <a:lstStyle/>
        <a:p>
          <a:r>
            <a:rPr lang="de-DE" sz="1400" dirty="0" smtClean="0">
              <a:latin typeface="Arial" panose="020B0604020202020204" pitchFamily="34" charset="0"/>
              <a:cs typeface="Arial" panose="020B0604020202020204" pitchFamily="34" charset="0"/>
            </a:rPr>
            <a:t>Andere </a:t>
          </a:r>
          <a:r>
            <a:rPr lang="de-DE" sz="1400" dirty="0" err="1" smtClean="0">
              <a:latin typeface="Arial" panose="020B0604020202020204" pitchFamily="34" charset="0"/>
              <a:cs typeface="Arial" panose="020B0604020202020204" pitchFamily="34" charset="0"/>
            </a:rPr>
            <a:t>Profes-sionelle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HelferInnen</a:t>
          </a:r>
          <a:endParaRPr lang="de-DE" sz="1400" dirty="0">
            <a:latin typeface="Arial" panose="020B0604020202020204" pitchFamily="34" charset="0"/>
            <a:cs typeface="Arial" panose="020B0604020202020204" pitchFamily="34" charset="0"/>
          </a:endParaRPr>
        </a:p>
      </dgm:t>
    </dgm:pt>
    <dgm:pt modelId="{1C7B2AE9-0954-4F21-85BE-C305DC19AC95}" type="parTrans" cxnId="{A3EA26D1-82A6-41D2-B5F9-95E325B49050}">
      <dgm:prSet/>
      <dgm:spPr/>
      <dgm:t>
        <a:bodyPr/>
        <a:lstStyle/>
        <a:p>
          <a:endParaRPr lang="de-DE"/>
        </a:p>
      </dgm:t>
    </dgm:pt>
    <dgm:pt modelId="{8137F0A4-B623-4F75-BCF4-969CDEA0238B}" type="sibTrans" cxnId="{A3EA26D1-82A6-41D2-B5F9-95E325B49050}">
      <dgm:prSet/>
      <dgm:spPr/>
      <dgm:t>
        <a:bodyPr/>
        <a:lstStyle/>
        <a:p>
          <a:endParaRPr lang="de-DE"/>
        </a:p>
      </dgm:t>
    </dgm:pt>
    <dgm:pt modelId="{0B91D6E3-50A8-47E7-BCB1-4E6BC302BE8D}" type="pres">
      <dgm:prSet presAssocID="{B550D07B-89C2-4ACF-B308-5BD0C086B6C8}" presName="compositeShape" presStyleCnt="0">
        <dgm:presLayoutVars>
          <dgm:chMax val="9"/>
          <dgm:dir/>
          <dgm:resizeHandles val="exact"/>
        </dgm:presLayoutVars>
      </dgm:prSet>
      <dgm:spPr/>
      <dgm:t>
        <a:bodyPr/>
        <a:lstStyle/>
        <a:p>
          <a:endParaRPr lang="de-DE"/>
        </a:p>
      </dgm:t>
    </dgm:pt>
    <dgm:pt modelId="{972E55B7-4B76-4F4B-A40A-635B51EC2AF9}" type="pres">
      <dgm:prSet presAssocID="{B550D07B-89C2-4ACF-B308-5BD0C086B6C8}" presName="triangle1" presStyleLbl="node1" presStyleIdx="0" presStyleCnt="4" custScaleY="99812">
        <dgm:presLayoutVars>
          <dgm:bulletEnabled val="1"/>
        </dgm:presLayoutVars>
      </dgm:prSet>
      <dgm:spPr/>
      <dgm:t>
        <a:bodyPr/>
        <a:lstStyle/>
        <a:p>
          <a:endParaRPr lang="de-DE"/>
        </a:p>
      </dgm:t>
    </dgm:pt>
    <dgm:pt modelId="{CDBCA4CC-1278-4AB9-91ED-327F8C6601BC}" type="pres">
      <dgm:prSet presAssocID="{B550D07B-89C2-4ACF-B308-5BD0C086B6C8}" presName="triangle2" presStyleLbl="node1" presStyleIdx="1" presStyleCnt="4">
        <dgm:presLayoutVars>
          <dgm:bulletEnabled val="1"/>
        </dgm:presLayoutVars>
      </dgm:prSet>
      <dgm:spPr/>
      <dgm:t>
        <a:bodyPr/>
        <a:lstStyle/>
        <a:p>
          <a:endParaRPr lang="de-DE"/>
        </a:p>
      </dgm:t>
    </dgm:pt>
    <dgm:pt modelId="{297793C4-2A16-4B38-8318-645E7899B3C3}" type="pres">
      <dgm:prSet presAssocID="{B550D07B-89C2-4ACF-B308-5BD0C086B6C8}" presName="triangle3" presStyleLbl="node1" presStyleIdx="2" presStyleCnt="4">
        <dgm:presLayoutVars>
          <dgm:bulletEnabled val="1"/>
        </dgm:presLayoutVars>
      </dgm:prSet>
      <dgm:spPr/>
      <dgm:t>
        <a:bodyPr/>
        <a:lstStyle/>
        <a:p>
          <a:endParaRPr lang="de-DE"/>
        </a:p>
      </dgm:t>
    </dgm:pt>
    <dgm:pt modelId="{56908354-F44A-4145-9D9A-94FB42FF6007}" type="pres">
      <dgm:prSet presAssocID="{B550D07B-89C2-4ACF-B308-5BD0C086B6C8}" presName="triangle4" presStyleLbl="node1" presStyleIdx="3" presStyleCnt="4">
        <dgm:presLayoutVars>
          <dgm:bulletEnabled val="1"/>
        </dgm:presLayoutVars>
      </dgm:prSet>
      <dgm:spPr/>
      <dgm:t>
        <a:bodyPr/>
        <a:lstStyle/>
        <a:p>
          <a:endParaRPr lang="de-DE"/>
        </a:p>
      </dgm:t>
    </dgm:pt>
  </dgm:ptLst>
  <dgm:cxnLst>
    <dgm:cxn modelId="{D689BF25-04DA-4842-B75A-B94DAF7498F8}" srcId="{B550D07B-89C2-4ACF-B308-5BD0C086B6C8}" destId="{95C64BF8-F67A-4417-BC1A-88EB67D58B08}" srcOrd="1" destOrd="0" parTransId="{0BEA9807-7070-4191-A727-FA189384FE06}" sibTransId="{6E64D42D-B9E6-4BE4-9CE7-BC0E1A0376DE}"/>
    <dgm:cxn modelId="{310E503A-3381-461E-8EDD-877CE8C6336A}" type="presOf" srcId="{95C64BF8-F67A-4417-BC1A-88EB67D58B08}" destId="{CDBCA4CC-1278-4AB9-91ED-327F8C6601BC}" srcOrd="0" destOrd="0" presId="urn:microsoft.com/office/officeart/2005/8/layout/pyramid4"/>
    <dgm:cxn modelId="{D1AB92C3-5088-44D7-B306-6E53982876F4}" type="presOf" srcId="{D174B2BB-3BC3-4406-A730-15609E849BA0}" destId="{56908354-F44A-4145-9D9A-94FB42FF6007}" srcOrd="0" destOrd="0" presId="urn:microsoft.com/office/officeart/2005/8/layout/pyramid4"/>
    <dgm:cxn modelId="{1904B9BE-0CC6-4957-BA15-CC5094991A0E}" type="presOf" srcId="{521B2C48-3F05-4304-9F1D-F4FC6EEE9F88}" destId="{297793C4-2A16-4B38-8318-645E7899B3C3}" srcOrd="0" destOrd="0" presId="urn:microsoft.com/office/officeart/2005/8/layout/pyramid4"/>
    <dgm:cxn modelId="{FB2A2012-F6E6-4112-8B25-FF6B3D8CFF78}" srcId="{B550D07B-89C2-4ACF-B308-5BD0C086B6C8}" destId="{521B2C48-3F05-4304-9F1D-F4FC6EEE9F88}" srcOrd="2" destOrd="0" parTransId="{EC12BC44-2623-406C-80B1-6342CEFD31BC}" sibTransId="{C49585D6-DC6E-479F-BBFA-00A93F22D9FF}"/>
    <dgm:cxn modelId="{3BF4CEE6-6F29-49BE-A7BA-915E256423CA}" srcId="{B550D07B-89C2-4ACF-B308-5BD0C086B6C8}" destId="{5CE2EF06-1F06-4217-ACEB-0913777BA4C5}" srcOrd="0" destOrd="0" parTransId="{75537D30-9E51-48DB-9B8F-D68DFA5113A8}" sibTransId="{DE5F76F0-851C-439F-9C0A-33CF55E1237E}"/>
    <dgm:cxn modelId="{A3EA26D1-82A6-41D2-B5F9-95E325B49050}" srcId="{B550D07B-89C2-4ACF-B308-5BD0C086B6C8}" destId="{D174B2BB-3BC3-4406-A730-15609E849BA0}" srcOrd="3" destOrd="0" parTransId="{1C7B2AE9-0954-4F21-85BE-C305DC19AC95}" sibTransId="{8137F0A4-B623-4F75-BCF4-969CDEA0238B}"/>
    <dgm:cxn modelId="{8428C441-4C77-4E35-93A9-E85325FC4175}" type="presOf" srcId="{B550D07B-89C2-4ACF-B308-5BD0C086B6C8}" destId="{0B91D6E3-50A8-47E7-BCB1-4E6BC302BE8D}" srcOrd="0" destOrd="0" presId="urn:microsoft.com/office/officeart/2005/8/layout/pyramid4"/>
    <dgm:cxn modelId="{58C66282-C2AA-4A5A-8884-212517F7D6A4}" type="presOf" srcId="{5CE2EF06-1F06-4217-ACEB-0913777BA4C5}" destId="{972E55B7-4B76-4F4B-A40A-635B51EC2AF9}" srcOrd="0" destOrd="0" presId="urn:microsoft.com/office/officeart/2005/8/layout/pyramid4"/>
    <dgm:cxn modelId="{7F7D6F3A-5A31-4251-AF78-B3D69564EE92}" type="presParOf" srcId="{0B91D6E3-50A8-47E7-BCB1-4E6BC302BE8D}" destId="{972E55B7-4B76-4F4B-A40A-635B51EC2AF9}" srcOrd="0" destOrd="0" presId="urn:microsoft.com/office/officeart/2005/8/layout/pyramid4"/>
    <dgm:cxn modelId="{74ECE654-EFAC-45F6-992F-BE1E68C2425E}" type="presParOf" srcId="{0B91D6E3-50A8-47E7-BCB1-4E6BC302BE8D}" destId="{CDBCA4CC-1278-4AB9-91ED-327F8C6601BC}" srcOrd="1" destOrd="0" presId="urn:microsoft.com/office/officeart/2005/8/layout/pyramid4"/>
    <dgm:cxn modelId="{C96CAB83-8AC6-47C5-825C-392E887C5754}" type="presParOf" srcId="{0B91D6E3-50A8-47E7-BCB1-4E6BC302BE8D}" destId="{297793C4-2A16-4B38-8318-645E7899B3C3}" srcOrd="2" destOrd="0" presId="urn:microsoft.com/office/officeart/2005/8/layout/pyramid4"/>
    <dgm:cxn modelId="{5E1B4B13-EB26-45C4-99FD-1325FEABDE11}" type="presParOf" srcId="{0B91D6E3-50A8-47E7-BCB1-4E6BC302BE8D}" destId="{56908354-F44A-4145-9D9A-94FB42FF600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84CC5B01-743A-44FE-8687-9D41EB7EBFCC}" type="datetimeFigureOut">
              <a:rPr lang="de-AT" smtClean="0"/>
              <a:t>23.10.2017</a:t>
            </a:fld>
            <a:endParaRPr lang="de-AT"/>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AT"/>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035C0E03-66FB-4A2F-B0E3-69C1271E9026}" type="slidenum">
              <a:rPr lang="de-AT" smtClean="0"/>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5" name="Fußzeilenplatzhalter 4"/>
          <p:cNvSpPr>
            <a:spLocks noGrp="1"/>
          </p:cNvSpPr>
          <p:nvPr>
            <p:ph type="ftr" sz="quarter" idx="11"/>
          </p:nvPr>
        </p:nvSpPr>
        <p:spPr/>
        <p:txBody>
          <a:bodyPr/>
          <a:lstStyle>
            <a:extLst/>
          </a:lstStyle>
          <a:p>
            <a:endParaRPr lang="de-AT"/>
          </a:p>
        </p:txBody>
      </p:sp>
      <p:sp>
        <p:nvSpPr>
          <p:cNvPr id="6" name="Foliennummernplatzhalter 5"/>
          <p:cNvSpPr>
            <a:spLocks noGrp="1"/>
          </p:cNvSpPr>
          <p:nvPr>
            <p:ph type="sldNum" sz="quarter" idx="12"/>
          </p:nvPr>
        </p:nvSpPr>
        <p:spPr/>
        <p:txBody>
          <a:bodyPr/>
          <a:lstStyle>
            <a:extLst/>
          </a:lstStyle>
          <a:p>
            <a:fld id="{035C0E03-66FB-4A2F-B0E3-69C1271E9026}"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5" name="Fußzeilenplatzhalter 4"/>
          <p:cNvSpPr>
            <a:spLocks noGrp="1"/>
          </p:cNvSpPr>
          <p:nvPr>
            <p:ph type="ftr" sz="quarter" idx="11"/>
          </p:nvPr>
        </p:nvSpPr>
        <p:spPr/>
        <p:txBody>
          <a:bodyPr/>
          <a:lstStyle>
            <a:extLst/>
          </a:lstStyle>
          <a:p>
            <a:endParaRPr lang="de-AT"/>
          </a:p>
        </p:txBody>
      </p:sp>
      <p:sp>
        <p:nvSpPr>
          <p:cNvPr id="6" name="Foliennummernplatzhalter 5"/>
          <p:cNvSpPr>
            <a:spLocks noGrp="1"/>
          </p:cNvSpPr>
          <p:nvPr>
            <p:ph type="sldNum" sz="quarter" idx="12"/>
          </p:nvPr>
        </p:nvSpPr>
        <p:spPr/>
        <p:txBody>
          <a:bodyPr/>
          <a:lstStyle>
            <a:extLst/>
          </a:lstStyle>
          <a:p>
            <a:fld id="{035C0E03-66FB-4A2F-B0E3-69C1271E9026}" type="slidenum">
              <a:rPr lang="de-AT" smtClean="0"/>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F5E1EB51-7F1F-4976-85B7-F73A8A18749B}" type="datetime1">
              <a:rPr lang="de-AT" smtClean="0"/>
              <a:pPr/>
              <a:t>23.10.2017</a:t>
            </a:fld>
            <a:endParaRPr lang="de-AT"/>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r>
              <a:rPr lang="de-AT" smtClean="0">
                <a:solidFill>
                  <a:srgbClr val="2DA2BF">
                    <a:tint val="20000"/>
                  </a:srgbClr>
                </a:solidFill>
              </a:rPr>
              <a:t>Mag. Schölzhorn Martin</a:t>
            </a:r>
            <a:endParaRPr lang="de-AT">
              <a:solidFill>
                <a:srgbClr val="2DA2BF">
                  <a:tint val="20000"/>
                </a:srgbClr>
              </a:solidFill>
            </a:endParaRPr>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52747D39-3547-4AEC-807A-022CA9F40542}" type="slidenum">
              <a:rPr lang="de-AT" smtClean="0"/>
              <a:pPr/>
              <a:t>‹Nr.›</a:t>
            </a:fld>
            <a:endParaRPr lang="de-AT"/>
          </a:p>
        </p:txBody>
      </p:sp>
    </p:spTree>
    <p:extLst>
      <p:ext uri="{BB962C8B-B14F-4D97-AF65-F5344CB8AC3E}">
        <p14:creationId xmlns:p14="http://schemas.microsoft.com/office/powerpoint/2010/main" val="2086910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7099E60F-F6F8-454B-B9E2-390A38FB59DA}"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157168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85BE94A4-6BAE-4B35-BC51-484A06F3B994}" type="datetime1">
              <a:rPr lang="de-AT" smtClean="0">
                <a:solidFill>
                  <a:prstClr val="white"/>
                </a:solidFill>
              </a:rPr>
              <a:pPr/>
              <a:t>23.10.2017</a:t>
            </a:fld>
            <a:endParaRPr lang="de-AT">
              <a:solidFill>
                <a:prstClr val="white"/>
              </a:solidFill>
            </a:endParaRPr>
          </a:p>
        </p:txBody>
      </p:sp>
      <p:sp>
        <p:nvSpPr>
          <p:cNvPr id="5" name="Fußzeilenplatzhalter 4"/>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989248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C0F625EE-E5AF-4954-9EFA-3F87D4FC2297}" type="datetime1">
              <a:rPr lang="de-AT" smtClean="0">
                <a:solidFill>
                  <a:prstClr val="white"/>
                </a:solidFill>
              </a:rPr>
              <a:pPr/>
              <a:t>23.10.2017</a:t>
            </a:fld>
            <a:endParaRPr lang="de-AT">
              <a:solidFill>
                <a:prstClr val="white"/>
              </a:solidFill>
            </a:endParaRPr>
          </a:p>
        </p:txBody>
      </p:sp>
      <p:sp>
        <p:nvSpPr>
          <p:cNvPr id="6" name="Fußzeilenplatzhalter 5"/>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7" name="Foliennummernplatzhalter 6"/>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10514300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7428691F-4239-4A82-88A4-1DC3D47B9D4E}" type="datetime1">
              <a:rPr lang="de-AT" smtClean="0">
                <a:solidFill>
                  <a:prstClr val="black"/>
                </a:solidFill>
              </a:rPr>
              <a:pPr/>
              <a:t>23.10.2017</a:t>
            </a:fld>
            <a:endParaRPr lang="de-AT">
              <a:solidFill>
                <a:prstClr val="black"/>
              </a:solidFill>
            </a:endParaRPr>
          </a:p>
        </p:txBody>
      </p:sp>
      <p:sp>
        <p:nvSpPr>
          <p:cNvPr id="8" name="Fußzeilenplatzhalter 7"/>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9" name="Foliennummernplatzhalter 8"/>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125008258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49D059B6-6725-4471-A599-E1AD671EF4FA}" type="datetime1">
              <a:rPr lang="de-AT" smtClean="0">
                <a:solidFill>
                  <a:prstClr val="white"/>
                </a:solidFill>
              </a:rPr>
              <a:pPr/>
              <a:t>23.10.2017</a:t>
            </a:fld>
            <a:endParaRPr lang="de-AT">
              <a:solidFill>
                <a:prstClr val="white"/>
              </a:solidFill>
            </a:endParaRPr>
          </a:p>
        </p:txBody>
      </p:sp>
      <p:sp>
        <p:nvSpPr>
          <p:cNvPr id="4" name="Fußzeilenplatzhalter 3"/>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5" name="Foliennummernplatzhalter 4"/>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3449436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DE225882-6B36-4EBE-9032-4C4A87879768}" type="datetime1">
              <a:rPr lang="de-AT" smtClean="0">
                <a:solidFill>
                  <a:prstClr val="black"/>
                </a:solidFill>
              </a:rPr>
              <a:pPr/>
              <a:t>23.10.2017</a:t>
            </a:fld>
            <a:endParaRPr lang="de-AT">
              <a:solidFill>
                <a:prstClr val="black"/>
              </a:solidFill>
            </a:endParaRPr>
          </a:p>
        </p:txBody>
      </p:sp>
      <p:sp>
        <p:nvSpPr>
          <p:cNvPr id="3" name="Fußzeilenplatzhalter 2"/>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2824182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5398A19B-42A4-4FF3-B81C-825CA294DE14}" type="datetime1">
              <a:rPr lang="de-AT" smtClean="0">
                <a:solidFill>
                  <a:prstClr val="black"/>
                </a:solidFill>
              </a:rPr>
              <a:pPr/>
              <a:t>23.10.2017</a:t>
            </a:fld>
            <a:endParaRPr lang="de-AT">
              <a:solidFill>
                <a:prstClr val="black"/>
              </a:solidFill>
            </a:endParaRPr>
          </a:p>
        </p:txBody>
      </p:sp>
      <p:sp>
        <p:nvSpPr>
          <p:cNvPr id="6" name="Fußzeilenplatzhalter 5"/>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7" name="Foliennummernplatzhalter 6"/>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6478811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5" name="Fußzeilenplatzhalter 4"/>
          <p:cNvSpPr>
            <a:spLocks noGrp="1"/>
          </p:cNvSpPr>
          <p:nvPr>
            <p:ph type="ftr" sz="quarter" idx="11"/>
          </p:nvPr>
        </p:nvSpPr>
        <p:spPr/>
        <p:txBody>
          <a:bodyPr/>
          <a:lstStyle>
            <a:extLst/>
          </a:lstStyle>
          <a:p>
            <a:endParaRPr lang="de-AT"/>
          </a:p>
        </p:txBody>
      </p:sp>
      <p:sp>
        <p:nvSpPr>
          <p:cNvPr id="6" name="Foliennummernplatzhalter 5"/>
          <p:cNvSpPr>
            <a:spLocks noGrp="1"/>
          </p:cNvSpPr>
          <p:nvPr>
            <p:ph type="sldNum" sz="quarter" idx="12"/>
          </p:nvPr>
        </p:nvSpPr>
        <p:spPr/>
        <p:txBody>
          <a:bodyPr/>
          <a:lstStyle>
            <a:extLst/>
          </a:lstStyle>
          <a:p>
            <a:fld id="{035C0E03-66FB-4A2F-B0E3-69C1271E9026}" type="slidenum">
              <a:rPr lang="de-AT" smtClean="0"/>
              <a:t>‹Nr.›</a:t>
            </a:fld>
            <a:endParaRPr lang="de-AT"/>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DDFE5353-A5D0-4FAC-91F9-D56538AB88B1}" type="datetime1">
              <a:rPr lang="de-AT" smtClean="0">
                <a:solidFill>
                  <a:prstClr val="white"/>
                </a:solidFill>
              </a:rPr>
              <a:pPr/>
              <a:t>23.10.2017</a:t>
            </a:fld>
            <a:endParaRPr lang="de-AT">
              <a:solidFill>
                <a:prstClr val="white"/>
              </a:solidFill>
            </a:endParaRPr>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AT" smtClean="0">
                <a:solidFill>
                  <a:prstClr val="white"/>
                </a:solidFill>
              </a:rPr>
              <a:t>Mag. Schölzhorn Martin</a:t>
            </a:r>
            <a:endParaRPr lang="de-AT">
              <a:solidFill>
                <a:prstClr val="white"/>
              </a:solidFill>
            </a:endParaRPr>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52747D39-3547-4AEC-807A-022CA9F40542}" type="slidenum">
              <a:rPr lang="de-AT" smtClean="0">
                <a:solidFill>
                  <a:prstClr val="white"/>
                </a:solidFill>
              </a:rPr>
              <a:pPr/>
              <a:t>‹Nr.›</a:t>
            </a:fld>
            <a:endParaRPr lang="de-AT">
              <a:solidFill>
                <a:prstClr val="white"/>
              </a:solidFill>
            </a:endParaRPr>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4179851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5C61FBA-DD5F-4AA8-B402-B2D4113A7CE0}"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406769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7DCE41DB-9D17-43A6-97C1-16A56E0E07DB}"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262940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F5E1EB51-7F1F-4976-85B7-F73A8A18749B}" type="datetime1">
              <a:rPr lang="de-AT" smtClean="0"/>
              <a:pPr/>
              <a:t>23.10.2017</a:t>
            </a:fld>
            <a:endParaRPr lang="de-AT"/>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r>
              <a:rPr lang="de-AT" smtClean="0">
                <a:solidFill>
                  <a:srgbClr val="2DA2BF">
                    <a:tint val="20000"/>
                  </a:srgbClr>
                </a:solidFill>
              </a:rPr>
              <a:t>Mag. Schölzhorn Martin</a:t>
            </a:r>
            <a:endParaRPr lang="de-AT">
              <a:solidFill>
                <a:srgbClr val="2DA2BF">
                  <a:tint val="20000"/>
                </a:srgbClr>
              </a:solidFill>
            </a:endParaRPr>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52747D39-3547-4AEC-807A-022CA9F40542}" type="slidenum">
              <a:rPr lang="de-AT" smtClean="0"/>
              <a:pPr/>
              <a:t>‹Nr.›</a:t>
            </a:fld>
            <a:endParaRPr lang="de-AT"/>
          </a:p>
        </p:txBody>
      </p:sp>
    </p:spTree>
    <p:extLst>
      <p:ext uri="{BB962C8B-B14F-4D97-AF65-F5344CB8AC3E}">
        <p14:creationId xmlns:p14="http://schemas.microsoft.com/office/powerpoint/2010/main" val="112303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7099E60F-F6F8-454B-B9E2-390A38FB59DA}"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3865380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85BE94A4-6BAE-4B35-BC51-484A06F3B994}" type="datetime1">
              <a:rPr lang="de-AT" smtClean="0">
                <a:solidFill>
                  <a:prstClr val="white"/>
                </a:solidFill>
              </a:rPr>
              <a:pPr/>
              <a:t>23.10.2017</a:t>
            </a:fld>
            <a:endParaRPr lang="de-AT">
              <a:solidFill>
                <a:prstClr val="white"/>
              </a:solidFill>
            </a:endParaRPr>
          </a:p>
        </p:txBody>
      </p:sp>
      <p:sp>
        <p:nvSpPr>
          <p:cNvPr id="5" name="Fußzeilenplatzhalter 4"/>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6630689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C0F625EE-E5AF-4954-9EFA-3F87D4FC2297}" type="datetime1">
              <a:rPr lang="de-AT" smtClean="0">
                <a:solidFill>
                  <a:prstClr val="white"/>
                </a:solidFill>
              </a:rPr>
              <a:pPr/>
              <a:t>23.10.2017</a:t>
            </a:fld>
            <a:endParaRPr lang="de-AT">
              <a:solidFill>
                <a:prstClr val="white"/>
              </a:solidFill>
            </a:endParaRPr>
          </a:p>
        </p:txBody>
      </p:sp>
      <p:sp>
        <p:nvSpPr>
          <p:cNvPr id="6" name="Fußzeilenplatzhalter 5"/>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7" name="Foliennummernplatzhalter 6"/>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347651620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7428691F-4239-4A82-88A4-1DC3D47B9D4E}" type="datetime1">
              <a:rPr lang="de-AT" smtClean="0">
                <a:solidFill>
                  <a:prstClr val="black"/>
                </a:solidFill>
              </a:rPr>
              <a:pPr/>
              <a:t>23.10.2017</a:t>
            </a:fld>
            <a:endParaRPr lang="de-AT">
              <a:solidFill>
                <a:prstClr val="black"/>
              </a:solidFill>
            </a:endParaRPr>
          </a:p>
        </p:txBody>
      </p:sp>
      <p:sp>
        <p:nvSpPr>
          <p:cNvPr id="8" name="Fußzeilenplatzhalter 7"/>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9" name="Foliennummernplatzhalter 8"/>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348816568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49D059B6-6725-4471-A599-E1AD671EF4FA}" type="datetime1">
              <a:rPr lang="de-AT" smtClean="0">
                <a:solidFill>
                  <a:prstClr val="white"/>
                </a:solidFill>
              </a:rPr>
              <a:pPr/>
              <a:t>23.10.2017</a:t>
            </a:fld>
            <a:endParaRPr lang="de-AT">
              <a:solidFill>
                <a:prstClr val="white"/>
              </a:solidFill>
            </a:endParaRPr>
          </a:p>
        </p:txBody>
      </p:sp>
      <p:sp>
        <p:nvSpPr>
          <p:cNvPr id="4" name="Fußzeilenplatzhalter 3"/>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5" name="Foliennummernplatzhalter 4"/>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195241244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DE225882-6B36-4EBE-9032-4C4A87879768}" type="datetime1">
              <a:rPr lang="de-AT" smtClean="0">
                <a:solidFill>
                  <a:prstClr val="black"/>
                </a:solidFill>
              </a:rPr>
              <a:pPr/>
              <a:t>23.10.2017</a:t>
            </a:fld>
            <a:endParaRPr lang="de-AT">
              <a:solidFill>
                <a:prstClr val="black"/>
              </a:solidFill>
            </a:endParaRPr>
          </a:p>
        </p:txBody>
      </p:sp>
      <p:sp>
        <p:nvSpPr>
          <p:cNvPr id="3" name="Fußzeilenplatzhalter 2"/>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394303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5" name="Fußzeilenplatzhalter 4"/>
          <p:cNvSpPr>
            <a:spLocks noGrp="1"/>
          </p:cNvSpPr>
          <p:nvPr>
            <p:ph type="ftr" sz="quarter" idx="11"/>
          </p:nvPr>
        </p:nvSpPr>
        <p:spPr/>
        <p:txBody>
          <a:bodyPr/>
          <a:lstStyle>
            <a:extLst/>
          </a:lstStyle>
          <a:p>
            <a:endParaRPr lang="de-AT"/>
          </a:p>
        </p:txBody>
      </p:sp>
      <p:sp>
        <p:nvSpPr>
          <p:cNvPr id="6" name="Foliennummernplatzhalter 5"/>
          <p:cNvSpPr>
            <a:spLocks noGrp="1"/>
          </p:cNvSpPr>
          <p:nvPr>
            <p:ph type="sldNum" sz="quarter" idx="12"/>
          </p:nvPr>
        </p:nvSpPr>
        <p:spPr/>
        <p:txBody>
          <a:bodyPr/>
          <a:lstStyle>
            <a:extLst/>
          </a:lstStyle>
          <a:p>
            <a:fld id="{035C0E03-66FB-4A2F-B0E3-69C1271E9026}" type="slidenum">
              <a:rPr lang="de-AT" smtClean="0"/>
              <a:t>‹Nr.›</a:t>
            </a:fld>
            <a:endParaRPr lang="de-AT"/>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5398A19B-42A4-4FF3-B81C-825CA294DE14}" type="datetime1">
              <a:rPr lang="de-AT" smtClean="0">
                <a:solidFill>
                  <a:prstClr val="black"/>
                </a:solidFill>
              </a:rPr>
              <a:pPr/>
              <a:t>23.10.2017</a:t>
            </a:fld>
            <a:endParaRPr lang="de-AT">
              <a:solidFill>
                <a:prstClr val="black"/>
              </a:solidFill>
            </a:endParaRPr>
          </a:p>
        </p:txBody>
      </p:sp>
      <p:sp>
        <p:nvSpPr>
          <p:cNvPr id="6" name="Fußzeilenplatzhalter 5"/>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7" name="Foliennummernplatzhalter 6"/>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12733054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DDFE5353-A5D0-4FAC-91F9-D56538AB88B1}" type="datetime1">
              <a:rPr lang="de-AT" smtClean="0">
                <a:solidFill>
                  <a:prstClr val="white"/>
                </a:solidFill>
              </a:rPr>
              <a:pPr/>
              <a:t>23.10.2017</a:t>
            </a:fld>
            <a:endParaRPr lang="de-AT">
              <a:solidFill>
                <a:prstClr val="white"/>
              </a:solidFill>
            </a:endParaRPr>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AT" smtClean="0">
                <a:solidFill>
                  <a:prstClr val="white"/>
                </a:solidFill>
              </a:rPr>
              <a:t>Mag. Schölzhorn Martin</a:t>
            </a:r>
            <a:endParaRPr lang="de-AT">
              <a:solidFill>
                <a:prstClr val="white"/>
              </a:solidFill>
            </a:endParaRPr>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52747D39-3547-4AEC-807A-022CA9F40542}" type="slidenum">
              <a:rPr lang="de-AT" smtClean="0">
                <a:solidFill>
                  <a:prstClr val="white"/>
                </a:solidFill>
              </a:rPr>
              <a:pPr/>
              <a:t>‹Nr.›</a:t>
            </a:fld>
            <a:endParaRPr lang="de-AT">
              <a:solidFill>
                <a:prstClr val="white"/>
              </a:solidFill>
            </a:endParaRPr>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9764000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5C61FBA-DD5F-4AA8-B402-B2D4113A7CE0}"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104074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7DCE41DB-9D17-43A6-97C1-16A56E0E07DB}"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4049597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F5E1EB51-7F1F-4976-85B7-F73A8A18749B}" type="datetime1">
              <a:rPr lang="de-AT" smtClean="0"/>
              <a:pPr/>
              <a:t>23.10.2017</a:t>
            </a:fld>
            <a:endParaRPr lang="de-AT"/>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r>
              <a:rPr lang="de-AT" smtClean="0">
                <a:solidFill>
                  <a:srgbClr val="2DA2BF">
                    <a:tint val="20000"/>
                  </a:srgbClr>
                </a:solidFill>
              </a:rPr>
              <a:t>Mag. Schölzhorn Martin</a:t>
            </a:r>
            <a:endParaRPr lang="de-AT">
              <a:solidFill>
                <a:srgbClr val="2DA2BF">
                  <a:tint val="20000"/>
                </a:srgbClr>
              </a:solidFill>
            </a:endParaRPr>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52747D39-3547-4AEC-807A-022CA9F40542}" type="slidenum">
              <a:rPr lang="de-AT" smtClean="0"/>
              <a:pPr/>
              <a:t>‹Nr.›</a:t>
            </a:fld>
            <a:endParaRPr lang="de-AT"/>
          </a:p>
        </p:txBody>
      </p:sp>
    </p:spTree>
    <p:extLst>
      <p:ext uri="{BB962C8B-B14F-4D97-AF65-F5344CB8AC3E}">
        <p14:creationId xmlns:p14="http://schemas.microsoft.com/office/powerpoint/2010/main" val="2828004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7099E60F-F6F8-454B-B9E2-390A38FB59DA}"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843855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85BE94A4-6BAE-4B35-BC51-484A06F3B994}" type="datetime1">
              <a:rPr lang="de-AT" smtClean="0">
                <a:solidFill>
                  <a:prstClr val="white"/>
                </a:solidFill>
              </a:rPr>
              <a:pPr/>
              <a:t>23.10.2017</a:t>
            </a:fld>
            <a:endParaRPr lang="de-AT">
              <a:solidFill>
                <a:prstClr val="white"/>
              </a:solidFill>
            </a:endParaRPr>
          </a:p>
        </p:txBody>
      </p:sp>
      <p:sp>
        <p:nvSpPr>
          <p:cNvPr id="5" name="Fußzeilenplatzhalter 4"/>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30337308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C0F625EE-E5AF-4954-9EFA-3F87D4FC2297}" type="datetime1">
              <a:rPr lang="de-AT" smtClean="0">
                <a:solidFill>
                  <a:prstClr val="white"/>
                </a:solidFill>
              </a:rPr>
              <a:pPr/>
              <a:t>23.10.2017</a:t>
            </a:fld>
            <a:endParaRPr lang="de-AT">
              <a:solidFill>
                <a:prstClr val="white"/>
              </a:solidFill>
            </a:endParaRPr>
          </a:p>
        </p:txBody>
      </p:sp>
      <p:sp>
        <p:nvSpPr>
          <p:cNvPr id="6" name="Fußzeilenplatzhalter 5"/>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7" name="Foliennummernplatzhalter 6"/>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87156286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7428691F-4239-4A82-88A4-1DC3D47B9D4E}" type="datetime1">
              <a:rPr lang="de-AT" smtClean="0">
                <a:solidFill>
                  <a:prstClr val="black"/>
                </a:solidFill>
              </a:rPr>
              <a:pPr/>
              <a:t>23.10.2017</a:t>
            </a:fld>
            <a:endParaRPr lang="de-AT">
              <a:solidFill>
                <a:prstClr val="black"/>
              </a:solidFill>
            </a:endParaRPr>
          </a:p>
        </p:txBody>
      </p:sp>
      <p:sp>
        <p:nvSpPr>
          <p:cNvPr id="8" name="Fußzeilenplatzhalter 7"/>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9" name="Foliennummernplatzhalter 8"/>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136552898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49D059B6-6725-4471-A599-E1AD671EF4FA}" type="datetime1">
              <a:rPr lang="de-AT" smtClean="0">
                <a:solidFill>
                  <a:prstClr val="white"/>
                </a:solidFill>
              </a:rPr>
              <a:pPr/>
              <a:t>23.10.2017</a:t>
            </a:fld>
            <a:endParaRPr lang="de-AT">
              <a:solidFill>
                <a:prstClr val="white"/>
              </a:solidFill>
            </a:endParaRPr>
          </a:p>
        </p:txBody>
      </p:sp>
      <p:sp>
        <p:nvSpPr>
          <p:cNvPr id="4" name="Fußzeilenplatzhalter 3"/>
          <p:cNvSpPr>
            <a:spLocks noGrp="1"/>
          </p:cNvSpPr>
          <p:nvPr>
            <p:ph type="ftr" sz="quarter" idx="11"/>
          </p:nvPr>
        </p:nvSpPr>
        <p:spPr/>
        <p:txBody>
          <a:bodyPr/>
          <a:lstStyle>
            <a:extLst/>
          </a:lstStyle>
          <a:p>
            <a:r>
              <a:rPr lang="de-AT" smtClean="0">
                <a:solidFill>
                  <a:prstClr val="white"/>
                </a:solidFill>
              </a:rPr>
              <a:t>Mag. Schölzhorn Martin</a:t>
            </a:r>
            <a:endParaRPr lang="de-AT">
              <a:solidFill>
                <a:prstClr val="white"/>
              </a:solidFill>
            </a:endParaRPr>
          </a:p>
        </p:txBody>
      </p:sp>
      <p:sp>
        <p:nvSpPr>
          <p:cNvPr id="5" name="Foliennummernplatzhalter 4"/>
          <p:cNvSpPr>
            <a:spLocks noGrp="1"/>
          </p:cNvSpPr>
          <p:nvPr>
            <p:ph type="sldNum" sz="quarter" idx="12"/>
          </p:nvPr>
        </p:nvSpPr>
        <p:spPr/>
        <p:txBody>
          <a:bodyPr/>
          <a:lstStyle>
            <a:extLst/>
          </a:lstStyle>
          <a:p>
            <a:fld id="{52747D39-3547-4AEC-807A-022CA9F40542}" type="slidenum">
              <a:rPr lang="de-AT" smtClean="0">
                <a:solidFill>
                  <a:prstClr val="white"/>
                </a:solidFill>
              </a:rPr>
              <a:pPr/>
              <a:t>‹Nr.›</a:t>
            </a:fld>
            <a:endParaRPr lang="de-AT">
              <a:solidFill>
                <a:prstClr val="white"/>
              </a:solidFill>
            </a:endParaRPr>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93345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6" name="Fußzeilenplatzhalter 5"/>
          <p:cNvSpPr>
            <a:spLocks noGrp="1"/>
          </p:cNvSpPr>
          <p:nvPr>
            <p:ph type="ftr" sz="quarter" idx="11"/>
          </p:nvPr>
        </p:nvSpPr>
        <p:spPr/>
        <p:txBody>
          <a:bodyPr/>
          <a:lstStyle>
            <a:extLst/>
          </a:lstStyle>
          <a:p>
            <a:endParaRPr lang="de-AT"/>
          </a:p>
        </p:txBody>
      </p:sp>
      <p:sp>
        <p:nvSpPr>
          <p:cNvPr id="7" name="Foliennummernplatzhalter 6"/>
          <p:cNvSpPr>
            <a:spLocks noGrp="1"/>
          </p:cNvSpPr>
          <p:nvPr>
            <p:ph type="sldNum" sz="quarter" idx="12"/>
          </p:nvPr>
        </p:nvSpPr>
        <p:spPr/>
        <p:txBody>
          <a:bodyPr/>
          <a:lstStyle>
            <a:extLst/>
          </a:lstStyle>
          <a:p>
            <a:fld id="{035C0E03-66FB-4A2F-B0E3-69C1271E9026}" type="slidenum">
              <a:rPr lang="de-AT" smtClean="0"/>
              <a:t>‹Nr.›</a:t>
            </a:fld>
            <a:endParaRPr lang="de-AT"/>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DE225882-6B36-4EBE-9032-4C4A87879768}" type="datetime1">
              <a:rPr lang="de-AT" smtClean="0">
                <a:solidFill>
                  <a:prstClr val="black"/>
                </a:solidFill>
              </a:rPr>
              <a:pPr/>
              <a:t>23.10.2017</a:t>
            </a:fld>
            <a:endParaRPr lang="de-AT">
              <a:solidFill>
                <a:prstClr val="black"/>
              </a:solidFill>
            </a:endParaRPr>
          </a:p>
        </p:txBody>
      </p:sp>
      <p:sp>
        <p:nvSpPr>
          <p:cNvPr id="3" name="Fußzeilenplatzhalter 2"/>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250052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5398A19B-42A4-4FF3-B81C-825CA294DE14}" type="datetime1">
              <a:rPr lang="de-AT" smtClean="0">
                <a:solidFill>
                  <a:prstClr val="black"/>
                </a:solidFill>
              </a:rPr>
              <a:pPr/>
              <a:t>23.10.2017</a:t>
            </a:fld>
            <a:endParaRPr lang="de-AT">
              <a:solidFill>
                <a:prstClr val="black"/>
              </a:solidFill>
            </a:endParaRPr>
          </a:p>
        </p:txBody>
      </p:sp>
      <p:sp>
        <p:nvSpPr>
          <p:cNvPr id="6" name="Fußzeilenplatzhalter 5"/>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7" name="Foliennummernplatzhalter 6"/>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43553407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DDFE5353-A5D0-4FAC-91F9-D56538AB88B1}" type="datetime1">
              <a:rPr lang="de-AT" smtClean="0">
                <a:solidFill>
                  <a:prstClr val="white"/>
                </a:solidFill>
              </a:rPr>
              <a:pPr/>
              <a:t>23.10.2017</a:t>
            </a:fld>
            <a:endParaRPr lang="de-AT">
              <a:solidFill>
                <a:prstClr val="white"/>
              </a:solidFill>
            </a:endParaRPr>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AT" smtClean="0">
                <a:solidFill>
                  <a:prstClr val="white"/>
                </a:solidFill>
              </a:rPr>
              <a:t>Mag. Schölzhorn Martin</a:t>
            </a:r>
            <a:endParaRPr lang="de-AT">
              <a:solidFill>
                <a:prstClr val="white"/>
              </a:solidFill>
            </a:endParaRPr>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52747D39-3547-4AEC-807A-022CA9F40542}" type="slidenum">
              <a:rPr lang="de-AT" smtClean="0">
                <a:solidFill>
                  <a:prstClr val="white"/>
                </a:solidFill>
              </a:rPr>
              <a:pPr/>
              <a:t>‹Nr.›</a:t>
            </a:fld>
            <a:endParaRPr lang="de-AT">
              <a:solidFill>
                <a:prstClr val="white"/>
              </a:solidFill>
            </a:endParaRPr>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9605302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5C61FBA-DD5F-4AA8-B402-B2D4113A7CE0}"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1473535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7DCE41DB-9D17-43A6-97C1-16A56E0E07DB}" type="datetime1">
              <a:rPr lang="de-AT" smtClean="0">
                <a:solidFill>
                  <a:prstClr val="black"/>
                </a:solidFill>
              </a:rPr>
              <a:pPr/>
              <a:t>23.10.2017</a:t>
            </a:fld>
            <a:endParaRPr lang="de-AT">
              <a:solidFill>
                <a:prstClr val="black"/>
              </a:solidFill>
            </a:endParaRPr>
          </a:p>
        </p:txBody>
      </p:sp>
      <p:sp>
        <p:nvSpPr>
          <p:cNvPr id="5" name="Fußzeilenplatzhalter 4"/>
          <p:cNvSpPr>
            <a:spLocks noGrp="1"/>
          </p:cNvSpPr>
          <p:nvPr>
            <p:ph type="ftr" sz="quarter" idx="11"/>
          </p:nvPr>
        </p:nvSpPr>
        <p:spPr/>
        <p:txBody>
          <a:bodyPr/>
          <a:lstStyle>
            <a:extLst/>
          </a:lstStyle>
          <a:p>
            <a:r>
              <a:rPr lang="de-AT" smtClean="0">
                <a:solidFill>
                  <a:prstClr val="black"/>
                </a:solidFill>
              </a:rPr>
              <a:t>Mag. Schölzhorn Martin</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2780113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pPr>
              <a:defRPr/>
            </a:pPr>
            <a:r>
              <a:rPr lang="de-DE" smtClean="0"/>
              <a:t>09.11.2013</a:t>
            </a:r>
            <a:endParaRPr lang="de-AT"/>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pPr>
              <a:defRPr/>
            </a:pPr>
            <a:r>
              <a:rPr lang="de-AT" smtClean="0">
                <a:solidFill>
                  <a:srgbClr val="2DA2BF">
                    <a:tint val="20000"/>
                  </a:srgbClr>
                </a:solidFill>
              </a:rPr>
              <a:t>Mag.Schölzhorn &amp; Schuchter </a:t>
            </a:r>
            <a:endParaRPr lang="de-AT">
              <a:solidFill>
                <a:srgbClr val="2DA2BF">
                  <a:tint val="20000"/>
                </a:srgbClr>
              </a:solidFill>
            </a:endParaRPr>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pPr>
              <a:defRPr/>
            </a:pPr>
            <a:fld id="{A93637A0-75AF-4EEE-9E00-863D6AB8B39E}" type="slidenum">
              <a:rPr lang="de-AT" smtClean="0"/>
              <a:pPr>
                <a:defRPr/>
              </a:pPr>
              <a:t>‹Nr.›</a:t>
            </a:fld>
            <a:endParaRPr lang="de-AT"/>
          </a:p>
        </p:txBody>
      </p:sp>
    </p:spTree>
    <p:extLst>
      <p:ext uri="{BB962C8B-B14F-4D97-AF65-F5344CB8AC3E}">
        <p14:creationId xmlns:p14="http://schemas.microsoft.com/office/powerpoint/2010/main" val="132228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a:defRPr/>
            </a:pPr>
            <a:r>
              <a:rPr lang="de-DE" smtClean="0">
                <a:solidFill>
                  <a:prstClr val="black"/>
                </a:solidFill>
              </a:rPr>
              <a:t>09.11.2013</a:t>
            </a:r>
            <a:endParaRPr lang="de-AT" dirty="0">
              <a:solidFill>
                <a:prstClr val="black"/>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pPr>
              <a:defRPr/>
            </a:pPr>
            <a:fld id="{4C02B761-93B3-44F2-B36C-E806BBEDEBFE}" type="slidenum">
              <a:rPr lang="de-AT" smtClean="0">
                <a:solidFill>
                  <a:prstClr val="black"/>
                </a:solidFill>
              </a:rPr>
              <a:pPr>
                <a:defRPr/>
              </a:pPr>
              <a:t>‹Nr.›</a:t>
            </a:fld>
            <a:endParaRPr lang="de-AT">
              <a:solidFill>
                <a:prstClr val="black"/>
              </a:solidFill>
            </a:endParaRPr>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155414650"/>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pPr>
              <a:defRPr/>
            </a:pPr>
            <a:r>
              <a:rPr lang="de-DE" smtClean="0">
                <a:solidFill>
                  <a:prstClr val="white"/>
                </a:solidFill>
              </a:rPr>
              <a:t>09.11.2013</a:t>
            </a:r>
            <a:endParaRPr lang="de-AT">
              <a:solidFill>
                <a:prstClr val="white"/>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white"/>
                </a:solidFill>
              </a:rPr>
              <a:t>Mag.Schölzhorn &amp; Schuchter </a:t>
            </a:r>
            <a:endParaRPr lang="de-AT">
              <a:solidFill>
                <a:prstClr val="white"/>
              </a:solidFill>
            </a:endParaRPr>
          </a:p>
        </p:txBody>
      </p:sp>
      <p:sp>
        <p:nvSpPr>
          <p:cNvPr id="6" name="Foliennummernplatzhalter 5"/>
          <p:cNvSpPr>
            <a:spLocks noGrp="1"/>
          </p:cNvSpPr>
          <p:nvPr>
            <p:ph type="sldNum" sz="quarter" idx="12"/>
          </p:nvPr>
        </p:nvSpPr>
        <p:spPr/>
        <p:txBody>
          <a:bodyPr/>
          <a:lstStyle>
            <a:extLst/>
          </a:lstStyle>
          <a:p>
            <a:pPr>
              <a:defRPr/>
            </a:pPr>
            <a:fld id="{09374019-D383-4333-B188-9508A362084D}" type="slidenum">
              <a:rPr lang="de-AT" smtClean="0">
                <a:solidFill>
                  <a:prstClr val="white"/>
                </a:solidFill>
              </a:rPr>
              <a:pPr>
                <a:defRPr/>
              </a:pPr>
              <a:t>‹Nr.›</a:t>
            </a:fld>
            <a:endParaRPr lang="de-AT">
              <a:solidFill>
                <a:prstClr val="white"/>
              </a:solidFill>
            </a:endParaRPr>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745527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pPr>
              <a:defRPr/>
            </a:pPr>
            <a:r>
              <a:rPr lang="de-DE" smtClean="0">
                <a:solidFill>
                  <a:prstClr val="white"/>
                </a:solidFill>
              </a:rPr>
              <a:t>09.11.2013</a:t>
            </a:r>
            <a:endParaRPr lang="de-AT">
              <a:solidFill>
                <a:prstClr val="white"/>
              </a:solidFill>
            </a:endParaRPr>
          </a:p>
        </p:txBody>
      </p:sp>
      <p:sp>
        <p:nvSpPr>
          <p:cNvPr id="6" name="Fußzeilenplatzhalter 5"/>
          <p:cNvSpPr>
            <a:spLocks noGrp="1"/>
          </p:cNvSpPr>
          <p:nvPr>
            <p:ph type="ftr" sz="quarter" idx="11"/>
          </p:nvPr>
        </p:nvSpPr>
        <p:spPr/>
        <p:txBody>
          <a:bodyPr/>
          <a:lstStyle>
            <a:extLst/>
          </a:lstStyle>
          <a:p>
            <a:pPr>
              <a:defRPr/>
            </a:pPr>
            <a:r>
              <a:rPr lang="de-AT" smtClean="0">
                <a:solidFill>
                  <a:prstClr val="white"/>
                </a:solidFill>
              </a:rPr>
              <a:t>Mag.Schölzhorn &amp; Schuchter </a:t>
            </a:r>
            <a:endParaRPr lang="de-AT">
              <a:solidFill>
                <a:prstClr val="white"/>
              </a:solidFill>
            </a:endParaRPr>
          </a:p>
        </p:txBody>
      </p:sp>
      <p:sp>
        <p:nvSpPr>
          <p:cNvPr id="7" name="Foliennummernplatzhalter 6"/>
          <p:cNvSpPr>
            <a:spLocks noGrp="1"/>
          </p:cNvSpPr>
          <p:nvPr>
            <p:ph type="sldNum" sz="quarter" idx="12"/>
          </p:nvPr>
        </p:nvSpPr>
        <p:spPr/>
        <p:txBody>
          <a:bodyPr/>
          <a:lstStyle>
            <a:extLst/>
          </a:lstStyle>
          <a:p>
            <a:pPr>
              <a:defRPr/>
            </a:pPr>
            <a:fld id="{55A27F8D-51B0-411C-8CD8-EA1457D23CD3}" type="slidenum">
              <a:rPr lang="de-AT" smtClean="0">
                <a:solidFill>
                  <a:prstClr val="white"/>
                </a:solidFill>
              </a:rPr>
              <a:pPr>
                <a:defRPr/>
              </a:pPr>
              <a:t>‹Nr.›</a:t>
            </a:fld>
            <a:endParaRPr lang="de-AT">
              <a:solidFill>
                <a:prstClr val="white"/>
              </a:solidFill>
            </a:endParaRPr>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378421970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8" name="Fußzeilenplatzhalter 7"/>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9" name="Foliennummernplatzhalter 8"/>
          <p:cNvSpPr>
            <a:spLocks noGrp="1"/>
          </p:cNvSpPr>
          <p:nvPr>
            <p:ph type="sldNum" sz="quarter" idx="12"/>
          </p:nvPr>
        </p:nvSpPr>
        <p:spPr/>
        <p:txBody>
          <a:bodyPr/>
          <a:lstStyle>
            <a:extLst/>
          </a:lstStyle>
          <a:p>
            <a:pPr>
              <a:defRPr/>
            </a:pPr>
            <a:fld id="{337AFDFC-3401-4AF6-8031-CB680F1401E3}"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569378518"/>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8" name="Fußzeilenplatzhalter 7"/>
          <p:cNvSpPr>
            <a:spLocks noGrp="1"/>
          </p:cNvSpPr>
          <p:nvPr>
            <p:ph type="ftr" sz="quarter" idx="11"/>
          </p:nvPr>
        </p:nvSpPr>
        <p:spPr/>
        <p:txBody>
          <a:bodyPr/>
          <a:lstStyle>
            <a:extLst/>
          </a:lstStyle>
          <a:p>
            <a:endParaRPr lang="de-AT"/>
          </a:p>
        </p:txBody>
      </p:sp>
      <p:sp>
        <p:nvSpPr>
          <p:cNvPr id="9" name="Foliennummernplatzhalter 8"/>
          <p:cNvSpPr>
            <a:spLocks noGrp="1"/>
          </p:cNvSpPr>
          <p:nvPr>
            <p:ph type="sldNum" sz="quarter" idx="12"/>
          </p:nvPr>
        </p:nvSpPr>
        <p:spPr/>
        <p:txBody>
          <a:bodyPr/>
          <a:lstStyle>
            <a:extLst/>
          </a:lstStyle>
          <a:p>
            <a:fld id="{035C0E03-66FB-4A2F-B0E3-69C1271E9026}" type="slidenum">
              <a:rPr lang="de-AT" smtClean="0"/>
              <a:t>‹Nr.›</a:t>
            </a:fld>
            <a:endParaRPr lang="de-AT"/>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pPr>
              <a:defRPr/>
            </a:pPr>
            <a:r>
              <a:rPr lang="de-DE" smtClean="0">
                <a:solidFill>
                  <a:prstClr val="white"/>
                </a:solidFill>
              </a:rPr>
              <a:t>09.11.2013</a:t>
            </a:r>
            <a:endParaRPr lang="de-AT">
              <a:solidFill>
                <a:prstClr val="white"/>
              </a:solidFill>
            </a:endParaRPr>
          </a:p>
        </p:txBody>
      </p:sp>
      <p:sp>
        <p:nvSpPr>
          <p:cNvPr id="4" name="Fußzeilenplatzhalter 3"/>
          <p:cNvSpPr>
            <a:spLocks noGrp="1"/>
          </p:cNvSpPr>
          <p:nvPr>
            <p:ph type="ftr" sz="quarter" idx="11"/>
          </p:nvPr>
        </p:nvSpPr>
        <p:spPr/>
        <p:txBody>
          <a:bodyPr/>
          <a:lstStyle>
            <a:extLst/>
          </a:lstStyle>
          <a:p>
            <a:pPr>
              <a:defRPr/>
            </a:pPr>
            <a:r>
              <a:rPr lang="de-AT" smtClean="0">
                <a:solidFill>
                  <a:prstClr val="white"/>
                </a:solidFill>
              </a:rPr>
              <a:t>Mag.Schölzhorn &amp; Schuchter </a:t>
            </a:r>
            <a:endParaRPr lang="de-AT">
              <a:solidFill>
                <a:prstClr val="white"/>
              </a:solidFill>
            </a:endParaRPr>
          </a:p>
        </p:txBody>
      </p:sp>
      <p:sp>
        <p:nvSpPr>
          <p:cNvPr id="5" name="Foliennummernplatzhalter 4"/>
          <p:cNvSpPr>
            <a:spLocks noGrp="1"/>
          </p:cNvSpPr>
          <p:nvPr>
            <p:ph type="sldNum" sz="quarter" idx="12"/>
          </p:nvPr>
        </p:nvSpPr>
        <p:spPr/>
        <p:txBody>
          <a:bodyPr/>
          <a:lstStyle>
            <a:extLst/>
          </a:lstStyle>
          <a:p>
            <a:pPr>
              <a:defRPr/>
            </a:pPr>
            <a:fld id="{5A896902-5EDC-4B5B-9C99-FBD1253C8063}" type="slidenum">
              <a:rPr lang="de-AT" smtClean="0">
                <a:solidFill>
                  <a:prstClr val="white"/>
                </a:solidFill>
              </a:rPr>
              <a:pPr>
                <a:defRPr/>
              </a:pPr>
              <a:t>‹Nr.›</a:t>
            </a:fld>
            <a:endParaRPr lang="de-AT">
              <a:solidFill>
                <a:prstClr val="white"/>
              </a:solidFill>
            </a:endParaRPr>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157697002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3" name="Fußzeilenplatzhalter 2"/>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4" name="Foliennummernplatzhalter 3"/>
          <p:cNvSpPr>
            <a:spLocks noGrp="1"/>
          </p:cNvSpPr>
          <p:nvPr>
            <p:ph type="sldNum" sz="quarter" idx="12"/>
          </p:nvPr>
        </p:nvSpPr>
        <p:spPr/>
        <p:txBody>
          <a:bodyPr/>
          <a:lstStyle>
            <a:extLst/>
          </a:lstStyle>
          <a:p>
            <a:pPr>
              <a:defRPr/>
            </a:pPr>
            <a:fld id="{62773116-4131-462F-9B2D-CE93E4047E16}"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496584953"/>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pPr>
              <a:defRPr/>
            </a:pPr>
            <a:r>
              <a:rPr lang="de-DE" smtClean="0">
                <a:solidFill>
                  <a:prstClr val="black"/>
                </a:solidFill>
              </a:rPr>
              <a:t>09.11.2013</a:t>
            </a:r>
            <a:endParaRPr lang="de-AT">
              <a:solidFill>
                <a:prstClr val="black"/>
              </a:solidFill>
            </a:endParaRPr>
          </a:p>
        </p:txBody>
      </p:sp>
      <p:sp>
        <p:nvSpPr>
          <p:cNvPr id="6" name="Fußzeilenplatzhalter 5"/>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7" name="Foliennummernplatzhalter 6"/>
          <p:cNvSpPr>
            <a:spLocks noGrp="1"/>
          </p:cNvSpPr>
          <p:nvPr>
            <p:ph type="sldNum" sz="quarter" idx="12"/>
          </p:nvPr>
        </p:nvSpPr>
        <p:spPr/>
        <p:txBody>
          <a:bodyPr/>
          <a:lstStyle>
            <a:extLst/>
          </a:lstStyle>
          <a:p>
            <a:pPr>
              <a:defRPr/>
            </a:pPr>
            <a:fld id="{EAF7FCE6-A0A2-449E-BE4E-8505BDBED463}"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15566198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pPr>
              <a:defRPr/>
            </a:pPr>
            <a:r>
              <a:rPr lang="de-DE" smtClean="0">
                <a:solidFill>
                  <a:prstClr val="white"/>
                </a:solidFill>
              </a:rPr>
              <a:t>09.11.2013</a:t>
            </a:r>
            <a:endParaRPr lang="de-AT">
              <a:solidFill>
                <a:prstClr val="white"/>
              </a:solidFill>
            </a:endParaRPr>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de-AT" smtClean="0">
                <a:solidFill>
                  <a:prstClr val="white"/>
                </a:solidFill>
              </a:rPr>
              <a:t>Mag.Schölzhorn &amp; Schuchter </a:t>
            </a:r>
            <a:endParaRPr lang="de-AT">
              <a:solidFill>
                <a:prstClr val="white"/>
              </a:solidFill>
            </a:endParaRPr>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pPr>
              <a:defRPr/>
            </a:pPr>
            <a:fld id="{3339FF62-1E35-4E2F-B839-93828627A508}" type="slidenum">
              <a:rPr lang="de-AT" smtClean="0">
                <a:solidFill>
                  <a:prstClr val="white"/>
                </a:solidFill>
              </a:rPr>
              <a:pPr>
                <a:defRPr/>
              </a:pPr>
              <a:t>‹Nr.›</a:t>
            </a:fld>
            <a:endParaRPr lang="de-AT">
              <a:solidFill>
                <a:prstClr val="white"/>
              </a:solidFill>
            </a:endParaRPr>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27554021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pPr>
              <a:defRPr/>
            </a:pPr>
            <a:fld id="{6BA766AB-FC47-4EBD-885D-CF53193B88EF}"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1307693660"/>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pPr>
              <a:defRPr/>
            </a:pPr>
            <a:fld id="{F5EA0623-842D-4F9A-88C9-AACC12591DA8}"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920108257"/>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pPr>
              <a:defRPr/>
            </a:pPr>
            <a:r>
              <a:rPr lang="de-DE" smtClean="0"/>
              <a:t>09.11.2013</a:t>
            </a:r>
            <a:endParaRPr lang="de-AT"/>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pPr>
              <a:defRPr/>
            </a:pPr>
            <a:r>
              <a:rPr lang="de-AT" smtClean="0">
                <a:solidFill>
                  <a:srgbClr val="2DA2BF">
                    <a:tint val="20000"/>
                  </a:srgbClr>
                </a:solidFill>
              </a:rPr>
              <a:t>Mag.Schölzhorn &amp; Schuchter </a:t>
            </a:r>
            <a:endParaRPr lang="de-AT">
              <a:solidFill>
                <a:srgbClr val="2DA2BF">
                  <a:tint val="20000"/>
                </a:srgbClr>
              </a:solidFill>
            </a:endParaRPr>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pPr>
              <a:defRPr/>
            </a:pPr>
            <a:fld id="{A93637A0-75AF-4EEE-9E00-863D6AB8B39E}" type="slidenum">
              <a:rPr lang="de-AT" smtClean="0"/>
              <a:pPr>
                <a:defRPr/>
              </a:pPr>
              <a:t>‹Nr.›</a:t>
            </a:fld>
            <a:endParaRPr lang="de-AT"/>
          </a:p>
        </p:txBody>
      </p:sp>
    </p:spTree>
    <p:extLst>
      <p:ext uri="{BB962C8B-B14F-4D97-AF65-F5344CB8AC3E}">
        <p14:creationId xmlns:p14="http://schemas.microsoft.com/office/powerpoint/2010/main" val="2153058403"/>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a:defRPr/>
            </a:pPr>
            <a:r>
              <a:rPr lang="de-DE" smtClean="0">
                <a:solidFill>
                  <a:prstClr val="black"/>
                </a:solidFill>
              </a:rPr>
              <a:t>09.11.2013</a:t>
            </a:r>
            <a:endParaRPr lang="de-AT" dirty="0">
              <a:solidFill>
                <a:prstClr val="black"/>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pPr>
              <a:defRPr/>
            </a:pPr>
            <a:fld id="{4C02B761-93B3-44F2-B36C-E806BBEDEBFE}" type="slidenum">
              <a:rPr lang="de-AT" smtClean="0">
                <a:solidFill>
                  <a:prstClr val="black"/>
                </a:solidFill>
              </a:rPr>
              <a:pPr>
                <a:defRPr/>
              </a:pPr>
              <a:t>‹Nr.›</a:t>
            </a:fld>
            <a:endParaRPr lang="de-AT">
              <a:solidFill>
                <a:prstClr val="black"/>
              </a:solidFill>
            </a:endParaRPr>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568430088"/>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pPr>
              <a:defRPr/>
            </a:pPr>
            <a:r>
              <a:rPr lang="de-DE" smtClean="0">
                <a:solidFill>
                  <a:prstClr val="white"/>
                </a:solidFill>
              </a:rPr>
              <a:t>09.11.2013</a:t>
            </a:r>
            <a:endParaRPr lang="de-AT">
              <a:solidFill>
                <a:prstClr val="white"/>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white"/>
                </a:solidFill>
              </a:rPr>
              <a:t>Mag.Schölzhorn &amp; Schuchter </a:t>
            </a:r>
            <a:endParaRPr lang="de-AT">
              <a:solidFill>
                <a:prstClr val="white"/>
              </a:solidFill>
            </a:endParaRPr>
          </a:p>
        </p:txBody>
      </p:sp>
      <p:sp>
        <p:nvSpPr>
          <p:cNvPr id="6" name="Foliennummernplatzhalter 5"/>
          <p:cNvSpPr>
            <a:spLocks noGrp="1"/>
          </p:cNvSpPr>
          <p:nvPr>
            <p:ph type="sldNum" sz="quarter" idx="12"/>
          </p:nvPr>
        </p:nvSpPr>
        <p:spPr/>
        <p:txBody>
          <a:bodyPr/>
          <a:lstStyle>
            <a:extLst/>
          </a:lstStyle>
          <a:p>
            <a:pPr>
              <a:defRPr/>
            </a:pPr>
            <a:fld id="{09374019-D383-4333-B188-9508A362084D}" type="slidenum">
              <a:rPr lang="de-AT" smtClean="0">
                <a:solidFill>
                  <a:prstClr val="white"/>
                </a:solidFill>
              </a:rPr>
              <a:pPr>
                <a:defRPr/>
              </a:pPr>
              <a:t>‹Nr.›</a:t>
            </a:fld>
            <a:endParaRPr lang="de-AT">
              <a:solidFill>
                <a:prstClr val="white"/>
              </a:solidFill>
            </a:endParaRPr>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72774899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pPr>
              <a:defRPr/>
            </a:pPr>
            <a:r>
              <a:rPr lang="de-DE" smtClean="0">
                <a:solidFill>
                  <a:prstClr val="white"/>
                </a:solidFill>
              </a:rPr>
              <a:t>09.11.2013</a:t>
            </a:r>
            <a:endParaRPr lang="de-AT">
              <a:solidFill>
                <a:prstClr val="white"/>
              </a:solidFill>
            </a:endParaRPr>
          </a:p>
        </p:txBody>
      </p:sp>
      <p:sp>
        <p:nvSpPr>
          <p:cNvPr id="6" name="Fußzeilenplatzhalter 5"/>
          <p:cNvSpPr>
            <a:spLocks noGrp="1"/>
          </p:cNvSpPr>
          <p:nvPr>
            <p:ph type="ftr" sz="quarter" idx="11"/>
          </p:nvPr>
        </p:nvSpPr>
        <p:spPr/>
        <p:txBody>
          <a:bodyPr/>
          <a:lstStyle>
            <a:extLst/>
          </a:lstStyle>
          <a:p>
            <a:pPr>
              <a:defRPr/>
            </a:pPr>
            <a:r>
              <a:rPr lang="de-AT" smtClean="0">
                <a:solidFill>
                  <a:prstClr val="white"/>
                </a:solidFill>
              </a:rPr>
              <a:t>Mag.Schölzhorn &amp; Schuchter </a:t>
            </a:r>
            <a:endParaRPr lang="de-AT">
              <a:solidFill>
                <a:prstClr val="white"/>
              </a:solidFill>
            </a:endParaRPr>
          </a:p>
        </p:txBody>
      </p:sp>
      <p:sp>
        <p:nvSpPr>
          <p:cNvPr id="7" name="Foliennummernplatzhalter 6"/>
          <p:cNvSpPr>
            <a:spLocks noGrp="1"/>
          </p:cNvSpPr>
          <p:nvPr>
            <p:ph type="sldNum" sz="quarter" idx="12"/>
          </p:nvPr>
        </p:nvSpPr>
        <p:spPr/>
        <p:txBody>
          <a:bodyPr/>
          <a:lstStyle>
            <a:extLst/>
          </a:lstStyle>
          <a:p>
            <a:pPr>
              <a:defRPr/>
            </a:pPr>
            <a:fld id="{55A27F8D-51B0-411C-8CD8-EA1457D23CD3}" type="slidenum">
              <a:rPr lang="de-AT" smtClean="0">
                <a:solidFill>
                  <a:prstClr val="white"/>
                </a:solidFill>
              </a:rPr>
              <a:pPr>
                <a:defRPr/>
              </a:pPr>
              <a:t>‹Nr.›</a:t>
            </a:fld>
            <a:endParaRPr lang="de-AT">
              <a:solidFill>
                <a:prstClr val="white"/>
              </a:solidFill>
            </a:endParaRPr>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48657996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4" name="Fußzeilenplatzhalter 3"/>
          <p:cNvSpPr>
            <a:spLocks noGrp="1"/>
          </p:cNvSpPr>
          <p:nvPr>
            <p:ph type="ftr" sz="quarter" idx="11"/>
          </p:nvPr>
        </p:nvSpPr>
        <p:spPr/>
        <p:txBody>
          <a:bodyPr/>
          <a:lstStyle>
            <a:extLst/>
          </a:lstStyle>
          <a:p>
            <a:endParaRPr lang="de-AT"/>
          </a:p>
        </p:txBody>
      </p:sp>
      <p:sp>
        <p:nvSpPr>
          <p:cNvPr id="5" name="Foliennummernplatzhalter 4"/>
          <p:cNvSpPr>
            <a:spLocks noGrp="1"/>
          </p:cNvSpPr>
          <p:nvPr>
            <p:ph type="sldNum" sz="quarter" idx="12"/>
          </p:nvPr>
        </p:nvSpPr>
        <p:spPr/>
        <p:txBody>
          <a:bodyPr/>
          <a:lstStyle>
            <a:extLst/>
          </a:lstStyle>
          <a:p>
            <a:fld id="{035C0E03-66FB-4A2F-B0E3-69C1271E9026}" type="slidenum">
              <a:rPr lang="de-AT" smtClean="0"/>
              <a:t>‹Nr.›</a:t>
            </a:fld>
            <a:endParaRPr lang="de-AT"/>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8" name="Fußzeilenplatzhalter 7"/>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9" name="Foliennummernplatzhalter 8"/>
          <p:cNvSpPr>
            <a:spLocks noGrp="1"/>
          </p:cNvSpPr>
          <p:nvPr>
            <p:ph type="sldNum" sz="quarter" idx="12"/>
          </p:nvPr>
        </p:nvSpPr>
        <p:spPr/>
        <p:txBody>
          <a:bodyPr/>
          <a:lstStyle>
            <a:extLst/>
          </a:lstStyle>
          <a:p>
            <a:pPr>
              <a:defRPr/>
            </a:pPr>
            <a:fld id="{337AFDFC-3401-4AF6-8031-CB680F1401E3}"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404123455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pPr>
              <a:defRPr/>
            </a:pPr>
            <a:r>
              <a:rPr lang="de-DE" smtClean="0">
                <a:solidFill>
                  <a:prstClr val="white"/>
                </a:solidFill>
              </a:rPr>
              <a:t>09.11.2013</a:t>
            </a:r>
            <a:endParaRPr lang="de-AT">
              <a:solidFill>
                <a:prstClr val="white"/>
              </a:solidFill>
            </a:endParaRPr>
          </a:p>
        </p:txBody>
      </p:sp>
      <p:sp>
        <p:nvSpPr>
          <p:cNvPr id="4" name="Fußzeilenplatzhalter 3"/>
          <p:cNvSpPr>
            <a:spLocks noGrp="1"/>
          </p:cNvSpPr>
          <p:nvPr>
            <p:ph type="ftr" sz="quarter" idx="11"/>
          </p:nvPr>
        </p:nvSpPr>
        <p:spPr/>
        <p:txBody>
          <a:bodyPr/>
          <a:lstStyle>
            <a:extLst/>
          </a:lstStyle>
          <a:p>
            <a:pPr>
              <a:defRPr/>
            </a:pPr>
            <a:r>
              <a:rPr lang="de-AT" smtClean="0">
                <a:solidFill>
                  <a:prstClr val="white"/>
                </a:solidFill>
              </a:rPr>
              <a:t>Mag.Schölzhorn &amp; Schuchter </a:t>
            </a:r>
            <a:endParaRPr lang="de-AT">
              <a:solidFill>
                <a:prstClr val="white"/>
              </a:solidFill>
            </a:endParaRPr>
          </a:p>
        </p:txBody>
      </p:sp>
      <p:sp>
        <p:nvSpPr>
          <p:cNvPr id="5" name="Foliennummernplatzhalter 4"/>
          <p:cNvSpPr>
            <a:spLocks noGrp="1"/>
          </p:cNvSpPr>
          <p:nvPr>
            <p:ph type="sldNum" sz="quarter" idx="12"/>
          </p:nvPr>
        </p:nvSpPr>
        <p:spPr/>
        <p:txBody>
          <a:bodyPr/>
          <a:lstStyle>
            <a:extLst/>
          </a:lstStyle>
          <a:p>
            <a:pPr>
              <a:defRPr/>
            </a:pPr>
            <a:fld id="{5A896902-5EDC-4B5B-9C99-FBD1253C8063}" type="slidenum">
              <a:rPr lang="de-AT" smtClean="0">
                <a:solidFill>
                  <a:prstClr val="white"/>
                </a:solidFill>
              </a:rPr>
              <a:pPr>
                <a:defRPr/>
              </a:pPr>
              <a:t>‹Nr.›</a:t>
            </a:fld>
            <a:endParaRPr lang="de-AT">
              <a:solidFill>
                <a:prstClr val="white"/>
              </a:solidFill>
            </a:endParaRPr>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extLst>
      <p:ext uri="{BB962C8B-B14F-4D97-AF65-F5344CB8AC3E}">
        <p14:creationId xmlns:p14="http://schemas.microsoft.com/office/powerpoint/2010/main" val="133669555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3" name="Fußzeilenplatzhalter 2"/>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4" name="Foliennummernplatzhalter 3"/>
          <p:cNvSpPr>
            <a:spLocks noGrp="1"/>
          </p:cNvSpPr>
          <p:nvPr>
            <p:ph type="sldNum" sz="quarter" idx="12"/>
          </p:nvPr>
        </p:nvSpPr>
        <p:spPr/>
        <p:txBody>
          <a:bodyPr/>
          <a:lstStyle>
            <a:extLst/>
          </a:lstStyle>
          <a:p>
            <a:pPr>
              <a:defRPr/>
            </a:pPr>
            <a:fld id="{62773116-4131-462F-9B2D-CE93E4047E16}"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302886243"/>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pPr>
              <a:defRPr/>
            </a:pPr>
            <a:r>
              <a:rPr lang="de-DE" smtClean="0">
                <a:solidFill>
                  <a:prstClr val="black"/>
                </a:solidFill>
              </a:rPr>
              <a:t>09.11.2013</a:t>
            </a:r>
            <a:endParaRPr lang="de-AT">
              <a:solidFill>
                <a:prstClr val="black"/>
              </a:solidFill>
            </a:endParaRPr>
          </a:p>
        </p:txBody>
      </p:sp>
      <p:sp>
        <p:nvSpPr>
          <p:cNvPr id="6" name="Fußzeilenplatzhalter 5"/>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7" name="Foliennummernplatzhalter 6"/>
          <p:cNvSpPr>
            <a:spLocks noGrp="1"/>
          </p:cNvSpPr>
          <p:nvPr>
            <p:ph type="sldNum" sz="quarter" idx="12"/>
          </p:nvPr>
        </p:nvSpPr>
        <p:spPr/>
        <p:txBody>
          <a:bodyPr/>
          <a:lstStyle>
            <a:extLst/>
          </a:lstStyle>
          <a:p>
            <a:pPr>
              <a:defRPr/>
            </a:pPr>
            <a:fld id="{EAF7FCE6-A0A2-449E-BE4E-8505BDBED463}"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236626045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pPr>
              <a:defRPr/>
            </a:pPr>
            <a:r>
              <a:rPr lang="de-DE" smtClean="0">
                <a:solidFill>
                  <a:prstClr val="white"/>
                </a:solidFill>
              </a:rPr>
              <a:t>09.11.2013</a:t>
            </a:r>
            <a:endParaRPr lang="de-AT">
              <a:solidFill>
                <a:prstClr val="white"/>
              </a:solidFill>
            </a:endParaRPr>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de-AT" smtClean="0">
                <a:solidFill>
                  <a:prstClr val="white"/>
                </a:solidFill>
              </a:rPr>
              <a:t>Mag.Schölzhorn &amp; Schuchter </a:t>
            </a:r>
            <a:endParaRPr lang="de-AT">
              <a:solidFill>
                <a:prstClr val="white"/>
              </a:solidFill>
            </a:endParaRPr>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pPr>
              <a:defRPr/>
            </a:pPr>
            <a:fld id="{3339FF62-1E35-4E2F-B839-93828627A508}" type="slidenum">
              <a:rPr lang="de-AT" smtClean="0">
                <a:solidFill>
                  <a:prstClr val="white"/>
                </a:solidFill>
              </a:rPr>
              <a:pPr>
                <a:defRPr/>
              </a:pPr>
              <a:t>‹Nr.›</a:t>
            </a:fld>
            <a:endParaRPr lang="de-AT">
              <a:solidFill>
                <a:prstClr val="white"/>
              </a:solidFill>
            </a:endParaRPr>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Arial" charset="0"/>
            </a:endParaRPr>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687012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pPr>
              <a:defRPr/>
            </a:pPr>
            <a:fld id="{6BA766AB-FC47-4EBD-885D-CF53193B88EF}"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815793347"/>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a:defRPr/>
            </a:pPr>
            <a:r>
              <a:rPr lang="de-DE" smtClean="0">
                <a:solidFill>
                  <a:prstClr val="black"/>
                </a:solidFill>
              </a:rPr>
              <a:t>09.11.2013</a:t>
            </a:r>
            <a:endParaRPr lang="de-AT">
              <a:solidFill>
                <a:prstClr val="black"/>
              </a:solidFill>
            </a:endParaRPr>
          </a:p>
        </p:txBody>
      </p:sp>
      <p:sp>
        <p:nvSpPr>
          <p:cNvPr id="5" name="Fußzeilenplatzhalter 4"/>
          <p:cNvSpPr>
            <a:spLocks noGrp="1"/>
          </p:cNvSpPr>
          <p:nvPr>
            <p:ph type="ftr" sz="quarter" idx="11"/>
          </p:nvPr>
        </p:nvSpPr>
        <p:spPr/>
        <p:txBody>
          <a:bodyPr/>
          <a:lstStyle>
            <a:extLst/>
          </a:lstStyle>
          <a:p>
            <a:pPr>
              <a:defRPr/>
            </a:pPr>
            <a:r>
              <a:rPr lang="de-AT" smtClean="0">
                <a:solidFill>
                  <a:prstClr val="black"/>
                </a:solidFill>
              </a:rPr>
              <a:t>Mag.Schölzhorn &amp; Schuchter </a:t>
            </a:r>
            <a:endParaRPr lang="de-AT">
              <a:solidFill>
                <a:prstClr val="black"/>
              </a:solidFill>
            </a:endParaRPr>
          </a:p>
        </p:txBody>
      </p:sp>
      <p:sp>
        <p:nvSpPr>
          <p:cNvPr id="6" name="Foliennummernplatzhalter 5"/>
          <p:cNvSpPr>
            <a:spLocks noGrp="1"/>
          </p:cNvSpPr>
          <p:nvPr>
            <p:ph type="sldNum" sz="quarter" idx="12"/>
          </p:nvPr>
        </p:nvSpPr>
        <p:spPr/>
        <p:txBody>
          <a:bodyPr/>
          <a:lstStyle>
            <a:extLst/>
          </a:lstStyle>
          <a:p>
            <a:pPr>
              <a:defRPr/>
            </a:pPr>
            <a:fld id="{F5EA0623-842D-4F9A-88C9-AACC12591DA8}" type="slidenum">
              <a:rPr lang="de-AT" smtClean="0">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500919528"/>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winkliges Dreiec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uppieren 1"/>
          <p:cNvGrpSpPr>
            <a:grpSpLocks/>
          </p:cNvGrpSpPr>
          <p:nvPr/>
        </p:nvGrpSpPr>
        <p:grpSpPr bwMode="auto">
          <a:xfrm>
            <a:off x="-3175" y="4953000"/>
            <a:ext cx="9147175" cy="1911350"/>
            <a:chOff x="-3765" y="4832896"/>
            <a:chExt cx="9147765" cy="2032192"/>
          </a:xfrm>
        </p:grpSpPr>
        <p:sp>
          <p:nvSpPr>
            <p:cNvPr id="6" name="Freihand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ihand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8"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de-DE" smtClean="0"/>
              <a:t>Titelmasterformat durch Klicken bearbeiten</a:t>
            </a:r>
            <a:endParaRPr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11" name="Datumsplatzhalter 29"/>
          <p:cNvSpPr>
            <a:spLocks noGrp="1"/>
          </p:cNvSpPr>
          <p:nvPr>
            <p:ph type="dt" sz="half" idx="10"/>
          </p:nvPr>
        </p:nvSpPr>
        <p:spPr/>
        <p:txBody>
          <a:bodyPr/>
          <a:lstStyle>
            <a:lvl1pPr>
              <a:defRPr>
                <a:solidFill>
                  <a:srgbClr val="FFFFFF"/>
                </a:solidFill>
              </a:defRPr>
            </a:lvl1pPr>
            <a:extLst/>
          </a:lstStyle>
          <a:p>
            <a:pPr>
              <a:defRPr/>
            </a:pPr>
            <a:r>
              <a:rPr lang="de-DE"/>
              <a:t>09.11.2013</a:t>
            </a:r>
            <a:endParaRPr lang="de-AT"/>
          </a:p>
        </p:txBody>
      </p:sp>
      <p:sp>
        <p:nvSpPr>
          <p:cNvPr id="12" name="Fußzeilenplatzhalter 18"/>
          <p:cNvSpPr>
            <a:spLocks noGrp="1"/>
          </p:cNvSpPr>
          <p:nvPr>
            <p:ph type="ftr" sz="quarter" idx="11"/>
          </p:nvPr>
        </p:nvSpPr>
        <p:spPr/>
        <p:txBody>
          <a:bodyPr/>
          <a:lstStyle>
            <a:lvl1pPr>
              <a:defRPr>
                <a:solidFill>
                  <a:schemeClr val="accent1">
                    <a:tint val="20000"/>
                  </a:schemeClr>
                </a:solidFill>
              </a:defRPr>
            </a:lvl1pPr>
            <a:extLst/>
          </a:lstStyle>
          <a:p>
            <a:pPr>
              <a:defRPr/>
            </a:pPr>
            <a:r>
              <a:rPr lang="de-AT">
                <a:solidFill>
                  <a:srgbClr val="2DA2BF">
                    <a:tint val="20000"/>
                  </a:srgbClr>
                </a:solidFill>
              </a:rPr>
              <a:t>Mag.Schölzhorn &amp; Mag.Köll-Senn </a:t>
            </a:r>
          </a:p>
        </p:txBody>
      </p:sp>
      <p:sp>
        <p:nvSpPr>
          <p:cNvPr id="13" name="Foliennummernplatzhalter 26"/>
          <p:cNvSpPr>
            <a:spLocks noGrp="1"/>
          </p:cNvSpPr>
          <p:nvPr>
            <p:ph type="sldNum" sz="quarter" idx="12"/>
          </p:nvPr>
        </p:nvSpPr>
        <p:spPr/>
        <p:txBody>
          <a:bodyPr/>
          <a:lstStyle>
            <a:lvl1pPr>
              <a:defRPr>
                <a:solidFill>
                  <a:srgbClr val="FFFFFF"/>
                </a:solidFill>
              </a:defRPr>
            </a:lvl1pPr>
            <a:extLst/>
          </a:lstStyle>
          <a:p>
            <a:pPr>
              <a:defRPr/>
            </a:pPr>
            <a:fld id="{A93637A0-75AF-4EEE-9E00-863D6AB8B39E}" type="slidenum">
              <a:rPr lang="de-AT"/>
              <a:pPr>
                <a:defRPr/>
              </a:pPr>
              <a:t>‹Nr.›</a:t>
            </a:fld>
            <a:endParaRPr lang="de-AT"/>
          </a:p>
        </p:txBody>
      </p:sp>
    </p:spTree>
    <p:extLst>
      <p:ext uri="{BB962C8B-B14F-4D97-AF65-F5344CB8AC3E}">
        <p14:creationId xmlns:p14="http://schemas.microsoft.com/office/powerpoint/2010/main" val="3525628607"/>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Titel 6"/>
          <p:cNvSpPr>
            <a:spLocks noGrp="1"/>
          </p:cNvSpPr>
          <p:nvPr>
            <p:ph type="title"/>
          </p:nvPr>
        </p:nvSpPr>
        <p:spPr/>
        <p:txBody>
          <a:bodyPr rtlCol="0"/>
          <a:lstStyle>
            <a:extLst/>
          </a:lstStyle>
          <a:p>
            <a:r>
              <a:rPr lang="de-DE" smtClean="0"/>
              <a:t>Titelmasterformat durch Klicken bearbeiten</a:t>
            </a:r>
            <a:endParaRPr lang="en-US"/>
          </a:p>
        </p:txBody>
      </p:sp>
      <p:sp>
        <p:nvSpPr>
          <p:cNvPr id="4" name="Datumsplatzhalter 3"/>
          <p:cNvSpPr>
            <a:spLocks noGrp="1"/>
          </p:cNvSpPr>
          <p:nvPr>
            <p:ph type="dt" sz="half" idx="10"/>
          </p:nvPr>
        </p:nvSpPr>
        <p:spPr>
          <a:xfrm>
            <a:off x="7667625" y="6375400"/>
            <a:ext cx="979488" cy="366713"/>
          </a:xfrm>
        </p:spPr>
        <p:txBody>
          <a:bodyPr/>
          <a:lstStyle>
            <a:lvl1pPr>
              <a:defRPr/>
            </a:lvl1pPr>
            <a:extLst/>
          </a:lstStyle>
          <a:p>
            <a:pPr>
              <a:defRPr/>
            </a:pPr>
            <a:r>
              <a:rPr lang="de-DE">
                <a:solidFill>
                  <a:prstClr val="black"/>
                </a:solidFill>
              </a:rPr>
              <a:t>09.11.2013</a:t>
            </a:r>
            <a:endParaRPr lang="de-AT" dirty="0">
              <a:solidFill>
                <a:prstClr val="black"/>
              </a:solidFill>
            </a:endParaRPr>
          </a:p>
        </p:txBody>
      </p:sp>
      <p:sp>
        <p:nvSpPr>
          <p:cNvPr id="5" name="Fußzeilenplatzhalter 4"/>
          <p:cNvSpPr>
            <a:spLocks noGrp="1"/>
          </p:cNvSpPr>
          <p:nvPr>
            <p:ph type="ftr" sz="quarter" idx="11"/>
          </p:nvPr>
        </p:nvSpPr>
        <p:spPr>
          <a:xfrm>
            <a:off x="5173663" y="6375400"/>
            <a:ext cx="2351087" cy="365125"/>
          </a:xfrm>
        </p:spPr>
        <p:txBody>
          <a:bodyPr/>
          <a:lstStyle>
            <a:lvl1pPr>
              <a:defRPr/>
            </a:lvl1pPr>
            <a:extLst/>
          </a:lstStyle>
          <a:p>
            <a:pPr>
              <a:defRPr/>
            </a:pPr>
            <a:r>
              <a:rPr lang="de-AT">
                <a:solidFill>
                  <a:prstClr val="black"/>
                </a:solidFill>
              </a:rPr>
              <a:t>Mag.Schölzhorn &amp; Mag.Köll-Senn </a:t>
            </a:r>
          </a:p>
        </p:txBody>
      </p:sp>
      <p:sp>
        <p:nvSpPr>
          <p:cNvPr id="6" name="Foliennummernplatzhalter 5"/>
          <p:cNvSpPr>
            <a:spLocks noGrp="1"/>
          </p:cNvSpPr>
          <p:nvPr>
            <p:ph type="sldNum" sz="quarter" idx="12"/>
          </p:nvPr>
        </p:nvSpPr>
        <p:spPr/>
        <p:txBody>
          <a:bodyPr/>
          <a:lstStyle>
            <a:lvl1pPr>
              <a:defRPr/>
            </a:lvl1pPr>
            <a:extLst/>
          </a:lstStyle>
          <a:p>
            <a:pPr>
              <a:defRPr/>
            </a:pPr>
            <a:fld id="{4C02B761-93B3-44F2-B36C-E806BBEDEBFE}"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1335691640"/>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Eingekerbter Richtungspfeil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Eingekerbter Richtungspfeil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el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 bearbeiten</a:t>
            </a:r>
          </a:p>
        </p:txBody>
      </p:sp>
      <p:sp>
        <p:nvSpPr>
          <p:cNvPr id="6" name="Datumsplatzhalter 3"/>
          <p:cNvSpPr>
            <a:spLocks noGrp="1"/>
          </p:cNvSpPr>
          <p:nvPr>
            <p:ph type="dt" sz="half" idx="10"/>
          </p:nvPr>
        </p:nvSpPr>
        <p:spPr/>
        <p:txBody>
          <a:bodyPr/>
          <a:lstStyle>
            <a:lvl1pPr>
              <a:defRPr/>
            </a:lvl1pPr>
            <a:extLst/>
          </a:lstStyle>
          <a:p>
            <a:pPr>
              <a:defRPr/>
            </a:pPr>
            <a:r>
              <a:rPr lang="de-DE">
                <a:solidFill>
                  <a:prstClr val="black"/>
                </a:solidFill>
              </a:rPr>
              <a:t>09.11.2013</a:t>
            </a:r>
            <a:endParaRPr lang="de-AT">
              <a:solidFill>
                <a:prstClr val="black"/>
              </a:solidFill>
            </a:endParaRPr>
          </a:p>
        </p:txBody>
      </p:sp>
      <p:sp>
        <p:nvSpPr>
          <p:cNvPr id="7" name="Fußzeilenplatzhalter 4"/>
          <p:cNvSpPr>
            <a:spLocks noGrp="1"/>
          </p:cNvSpPr>
          <p:nvPr>
            <p:ph type="ftr" sz="quarter" idx="11"/>
          </p:nvPr>
        </p:nvSpPr>
        <p:spPr/>
        <p:txBody>
          <a:bodyPr/>
          <a:lstStyle>
            <a:lvl1pPr>
              <a:defRPr/>
            </a:lvl1pPr>
            <a:extLst/>
          </a:lstStyle>
          <a:p>
            <a:pPr>
              <a:defRPr/>
            </a:pPr>
            <a:r>
              <a:rPr lang="de-AT">
                <a:solidFill>
                  <a:prstClr val="black"/>
                </a:solidFill>
              </a:rPr>
              <a:t>Mag.Schölzhorn &amp; Mag.Köll-Senn </a:t>
            </a:r>
          </a:p>
        </p:txBody>
      </p:sp>
      <p:sp>
        <p:nvSpPr>
          <p:cNvPr id="8" name="Foliennummernplatzhalter 5"/>
          <p:cNvSpPr>
            <a:spLocks noGrp="1"/>
          </p:cNvSpPr>
          <p:nvPr>
            <p:ph type="sldNum" sz="quarter" idx="12"/>
          </p:nvPr>
        </p:nvSpPr>
        <p:spPr/>
        <p:txBody>
          <a:bodyPr/>
          <a:lstStyle>
            <a:lvl1pPr>
              <a:defRPr/>
            </a:lvl1pPr>
            <a:extLst/>
          </a:lstStyle>
          <a:p>
            <a:pPr>
              <a:defRPr/>
            </a:pPr>
            <a:fld id="{09374019-D383-4333-B188-9508A362084D}"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921310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84CC5B01-743A-44FE-8687-9D41EB7EBFCC}" type="datetimeFigureOut">
              <a:rPr lang="de-AT" smtClean="0"/>
              <a:t>23.10.2017</a:t>
            </a:fld>
            <a:endParaRPr lang="de-AT"/>
          </a:p>
        </p:txBody>
      </p:sp>
      <p:sp>
        <p:nvSpPr>
          <p:cNvPr id="3" name="Fußzeilenplatzhalter 2"/>
          <p:cNvSpPr>
            <a:spLocks noGrp="1"/>
          </p:cNvSpPr>
          <p:nvPr>
            <p:ph type="ftr" sz="quarter" idx="11"/>
          </p:nvPr>
        </p:nvSpPr>
        <p:spPr/>
        <p:txBody>
          <a:bodyPr/>
          <a:lstStyle>
            <a:extLst/>
          </a:lstStyle>
          <a:p>
            <a:endParaRPr lang="de-AT"/>
          </a:p>
        </p:txBody>
      </p:sp>
      <p:sp>
        <p:nvSpPr>
          <p:cNvPr id="4" name="Foliennummernplatzhalter 3"/>
          <p:cNvSpPr>
            <a:spLocks noGrp="1"/>
          </p:cNvSpPr>
          <p:nvPr>
            <p:ph type="sldNum" sz="quarter" idx="12"/>
          </p:nvPr>
        </p:nvSpPr>
        <p:spPr/>
        <p:txBody>
          <a:bodyPr/>
          <a:lstStyle>
            <a:extLst/>
          </a:lstStyle>
          <a:p>
            <a:fld id="{035C0E03-66FB-4A2F-B0E3-69C1271E9026}" type="slidenum">
              <a:rPr lang="de-AT" smtClean="0"/>
              <a:t>‹Nr.›</a:t>
            </a:fld>
            <a:endParaRPr lang="de-A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8" name="Titel 7"/>
          <p:cNvSpPr>
            <a:spLocks noGrp="1"/>
          </p:cNvSpPr>
          <p:nvPr>
            <p:ph type="title"/>
          </p:nvPr>
        </p:nvSpPr>
        <p:spPr/>
        <p:txBody>
          <a:bodyPr rtlCol="0"/>
          <a:lstStyle>
            <a:extLst/>
          </a:lstStyle>
          <a:p>
            <a:r>
              <a:rPr lang="de-DE" smtClean="0"/>
              <a:t>Titelmasterformat durch Klicken bearbeiten</a:t>
            </a:r>
            <a:endParaRPr lang="en-US"/>
          </a:p>
        </p:txBody>
      </p:sp>
      <p:sp>
        <p:nvSpPr>
          <p:cNvPr id="5" name="Datumsplatzhalter 9"/>
          <p:cNvSpPr>
            <a:spLocks noGrp="1"/>
          </p:cNvSpPr>
          <p:nvPr>
            <p:ph type="dt" sz="half" idx="10"/>
          </p:nvPr>
        </p:nvSpPr>
        <p:spPr/>
        <p:txBody>
          <a:bodyPr/>
          <a:lstStyle>
            <a:lvl1pPr>
              <a:defRPr/>
            </a:lvl1pPr>
          </a:lstStyle>
          <a:p>
            <a:pPr>
              <a:defRPr/>
            </a:pPr>
            <a:r>
              <a:rPr lang="de-DE">
                <a:solidFill>
                  <a:prstClr val="black"/>
                </a:solidFill>
              </a:rPr>
              <a:t>09.11.2013</a:t>
            </a:r>
            <a:endParaRPr lang="de-AT">
              <a:solidFill>
                <a:prstClr val="black"/>
              </a:solidFill>
            </a:endParaRPr>
          </a:p>
        </p:txBody>
      </p:sp>
      <p:sp>
        <p:nvSpPr>
          <p:cNvPr id="6" name="Fußzeilenplatzhalter 21"/>
          <p:cNvSpPr>
            <a:spLocks noGrp="1"/>
          </p:cNvSpPr>
          <p:nvPr>
            <p:ph type="ftr" sz="quarter" idx="11"/>
          </p:nvPr>
        </p:nvSpPr>
        <p:spPr/>
        <p:txBody>
          <a:bodyPr/>
          <a:lstStyle>
            <a:lvl1pPr>
              <a:defRPr/>
            </a:lvl1pPr>
          </a:lstStyle>
          <a:p>
            <a:pPr>
              <a:defRPr/>
            </a:pPr>
            <a:r>
              <a:rPr lang="de-AT">
                <a:solidFill>
                  <a:prstClr val="black"/>
                </a:solidFill>
              </a:rPr>
              <a:t>Mag.Schölzhorn &amp; Mag.Köll-Senn </a:t>
            </a:r>
          </a:p>
        </p:txBody>
      </p:sp>
      <p:sp>
        <p:nvSpPr>
          <p:cNvPr id="7" name="Foliennummernplatzhalter 17"/>
          <p:cNvSpPr>
            <a:spLocks noGrp="1"/>
          </p:cNvSpPr>
          <p:nvPr>
            <p:ph type="sldNum" sz="quarter" idx="12"/>
          </p:nvPr>
        </p:nvSpPr>
        <p:spPr/>
        <p:txBody>
          <a:bodyPr/>
          <a:lstStyle>
            <a:lvl1pPr>
              <a:defRPr/>
            </a:lvl1pPr>
          </a:lstStyle>
          <a:p>
            <a:pPr>
              <a:defRPr/>
            </a:pPr>
            <a:fld id="{55A27F8D-51B0-411C-8CD8-EA1457D23CD3}"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302927327"/>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extLst/>
          </a:lstStyle>
          <a:p>
            <a:pPr>
              <a:defRPr/>
            </a:pPr>
            <a:r>
              <a:rPr lang="de-DE">
                <a:solidFill>
                  <a:prstClr val="black"/>
                </a:solidFill>
              </a:rPr>
              <a:t>09.11.2013</a:t>
            </a:r>
            <a:endParaRPr lang="de-AT">
              <a:solidFill>
                <a:prstClr val="black"/>
              </a:solidFill>
            </a:endParaRPr>
          </a:p>
        </p:txBody>
      </p:sp>
      <p:sp>
        <p:nvSpPr>
          <p:cNvPr id="8" name="Fußzeilenplatzhalter 7"/>
          <p:cNvSpPr>
            <a:spLocks noGrp="1"/>
          </p:cNvSpPr>
          <p:nvPr>
            <p:ph type="ftr" sz="quarter" idx="11"/>
          </p:nvPr>
        </p:nvSpPr>
        <p:spPr/>
        <p:txBody>
          <a:bodyPr/>
          <a:lstStyle>
            <a:lvl1pPr>
              <a:defRPr/>
            </a:lvl1pPr>
            <a:extLst/>
          </a:lstStyle>
          <a:p>
            <a:pPr>
              <a:defRPr/>
            </a:pPr>
            <a:r>
              <a:rPr lang="de-AT">
                <a:solidFill>
                  <a:prstClr val="black"/>
                </a:solidFill>
              </a:rPr>
              <a:t>Mag.Schölzhorn &amp; Mag.Köll-Senn </a:t>
            </a:r>
          </a:p>
        </p:txBody>
      </p:sp>
      <p:sp>
        <p:nvSpPr>
          <p:cNvPr id="9" name="Foliennummernplatzhalter 8"/>
          <p:cNvSpPr>
            <a:spLocks noGrp="1"/>
          </p:cNvSpPr>
          <p:nvPr>
            <p:ph type="sldNum" sz="quarter" idx="12"/>
          </p:nvPr>
        </p:nvSpPr>
        <p:spPr/>
        <p:txBody>
          <a:bodyPr/>
          <a:lstStyle>
            <a:lvl1pPr>
              <a:defRPr/>
            </a:lvl1pPr>
            <a:extLst/>
          </a:lstStyle>
          <a:p>
            <a:pPr>
              <a:defRPr/>
            </a:pPr>
            <a:fld id="{337AFDFC-3401-4AF6-8031-CB680F1401E3}"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576609950"/>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extLst/>
          </a:lstStyle>
          <a:p>
            <a:r>
              <a:rPr lang="de-DE" smtClean="0"/>
              <a:t>Titelmasterformat durch Klicken bearbeiten</a:t>
            </a:r>
            <a:endParaRPr lang="en-US"/>
          </a:p>
        </p:txBody>
      </p:sp>
      <p:sp>
        <p:nvSpPr>
          <p:cNvPr id="3" name="Datumsplatzhalter 9"/>
          <p:cNvSpPr>
            <a:spLocks noGrp="1"/>
          </p:cNvSpPr>
          <p:nvPr>
            <p:ph type="dt" sz="half" idx="10"/>
          </p:nvPr>
        </p:nvSpPr>
        <p:spPr/>
        <p:txBody>
          <a:bodyPr/>
          <a:lstStyle>
            <a:lvl1pPr>
              <a:defRPr/>
            </a:lvl1pPr>
          </a:lstStyle>
          <a:p>
            <a:pPr>
              <a:defRPr/>
            </a:pPr>
            <a:r>
              <a:rPr lang="de-DE">
                <a:solidFill>
                  <a:prstClr val="black"/>
                </a:solidFill>
              </a:rPr>
              <a:t>09.11.2013</a:t>
            </a:r>
            <a:endParaRPr lang="de-AT">
              <a:solidFill>
                <a:prstClr val="black"/>
              </a:solidFill>
            </a:endParaRPr>
          </a:p>
        </p:txBody>
      </p:sp>
      <p:sp>
        <p:nvSpPr>
          <p:cNvPr id="4" name="Fußzeilenplatzhalter 21"/>
          <p:cNvSpPr>
            <a:spLocks noGrp="1"/>
          </p:cNvSpPr>
          <p:nvPr>
            <p:ph type="ftr" sz="quarter" idx="11"/>
          </p:nvPr>
        </p:nvSpPr>
        <p:spPr/>
        <p:txBody>
          <a:bodyPr/>
          <a:lstStyle>
            <a:lvl1pPr>
              <a:defRPr/>
            </a:lvl1pPr>
          </a:lstStyle>
          <a:p>
            <a:pPr>
              <a:defRPr/>
            </a:pPr>
            <a:r>
              <a:rPr lang="de-AT">
                <a:solidFill>
                  <a:prstClr val="black"/>
                </a:solidFill>
              </a:rPr>
              <a:t>Mag.Schölzhorn &amp; Mag.Köll-Senn </a:t>
            </a:r>
          </a:p>
        </p:txBody>
      </p:sp>
      <p:sp>
        <p:nvSpPr>
          <p:cNvPr id="5" name="Foliennummernplatzhalter 17"/>
          <p:cNvSpPr>
            <a:spLocks noGrp="1"/>
          </p:cNvSpPr>
          <p:nvPr>
            <p:ph type="sldNum" sz="quarter" idx="12"/>
          </p:nvPr>
        </p:nvSpPr>
        <p:spPr/>
        <p:txBody>
          <a:bodyPr/>
          <a:lstStyle>
            <a:lvl1pPr>
              <a:defRPr/>
            </a:lvl1pPr>
          </a:lstStyle>
          <a:p>
            <a:pPr>
              <a:defRPr/>
            </a:pPr>
            <a:fld id="{5A896902-5EDC-4B5B-9C99-FBD1253C8063}"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190962582"/>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p:cNvSpPr>
            <a:spLocks noGrp="1"/>
          </p:cNvSpPr>
          <p:nvPr>
            <p:ph type="dt" sz="half" idx="10"/>
          </p:nvPr>
        </p:nvSpPr>
        <p:spPr/>
        <p:txBody>
          <a:bodyPr/>
          <a:lstStyle>
            <a:lvl1pPr>
              <a:defRPr/>
            </a:lvl1pPr>
          </a:lstStyle>
          <a:p>
            <a:pPr>
              <a:defRPr/>
            </a:pPr>
            <a:r>
              <a:rPr lang="de-DE">
                <a:solidFill>
                  <a:prstClr val="black"/>
                </a:solidFill>
              </a:rPr>
              <a:t>09.11.2013</a:t>
            </a:r>
            <a:endParaRPr lang="de-AT">
              <a:solidFill>
                <a:prstClr val="black"/>
              </a:solidFill>
            </a:endParaRPr>
          </a:p>
        </p:txBody>
      </p:sp>
      <p:sp>
        <p:nvSpPr>
          <p:cNvPr id="3" name="Fußzeilenplatzhalter 21"/>
          <p:cNvSpPr>
            <a:spLocks noGrp="1"/>
          </p:cNvSpPr>
          <p:nvPr>
            <p:ph type="ftr" sz="quarter" idx="11"/>
          </p:nvPr>
        </p:nvSpPr>
        <p:spPr/>
        <p:txBody>
          <a:bodyPr/>
          <a:lstStyle>
            <a:lvl1pPr>
              <a:defRPr/>
            </a:lvl1pPr>
          </a:lstStyle>
          <a:p>
            <a:pPr>
              <a:defRPr/>
            </a:pPr>
            <a:r>
              <a:rPr lang="de-AT">
                <a:solidFill>
                  <a:prstClr val="black"/>
                </a:solidFill>
              </a:rPr>
              <a:t>Mag.Schölzhorn &amp; Mag.Köll-Senn </a:t>
            </a:r>
          </a:p>
        </p:txBody>
      </p:sp>
      <p:sp>
        <p:nvSpPr>
          <p:cNvPr id="4" name="Foliennummernplatzhalter 17"/>
          <p:cNvSpPr>
            <a:spLocks noGrp="1"/>
          </p:cNvSpPr>
          <p:nvPr>
            <p:ph type="sldNum" sz="quarter" idx="12"/>
          </p:nvPr>
        </p:nvSpPr>
        <p:spPr/>
        <p:txBody>
          <a:bodyPr/>
          <a:lstStyle>
            <a:lvl1pPr>
              <a:defRPr/>
            </a:lvl1pPr>
          </a:lstStyle>
          <a:p>
            <a:pPr>
              <a:defRPr/>
            </a:pPr>
            <a:fld id="{62773116-4131-462F-9B2D-CE93E4047E16}"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315689914"/>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de-DE" smtClean="0"/>
              <a:t>Titelmasterformat durch Klicken bearbeiten</a:t>
            </a:r>
            <a:endParaRPr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extLst/>
          </a:lstStyle>
          <a:p>
            <a:pPr>
              <a:defRPr/>
            </a:pPr>
            <a:r>
              <a:rPr lang="de-DE">
                <a:solidFill>
                  <a:prstClr val="black"/>
                </a:solidFill>
              </a:rPr>
              <a:t>09.11.2013</a:t>
            </a:r>
            <a:endParaRPr lang="de-AT">
              <a:solidFill>
                <a:prstClr val="black"/>
              </a:solidFill>
            </a:endParaRPr>
          </a:p>
        </p:txBody>
      </p:sp>
      <p:sp>
        <p:nvSpPr>
          <p:cNvPr id="6" name="Fußzeilenplatzhalter 5"/>
          <p:cNvSpPr>
            <a:spLocks noGrp="1"/>
          </p:cNvSpPr>
          <p:nvPr>
            <p:ph type="ftr" sz="quarter" idx="11"/>
          </p:nvPr>
        </p:nvSpPr>
        <p:spPr/>
        <p:txBody>
          <a:bodyPr/>
          <a:lstStyle>
            <a:lvl1pPr>
              <a:defRPr/>
            </a:lvl1pPr>
            <a:extLst/>
          </a:lstStyle>
          <a:p>
            <a:pPr>
              <a:defRPr/>
            </a:pPr>
            <a:r>
              <a:rPr lang="de-AT">
                <a:solidFill>
                  <a:prstClr val="black"/>
                </a:solidFill>
              </a:rPr>
              <a:t>Mag.Schölzhorn &amp; Mag.Köll-Senn </a:t>
            </a:r>
          </a:p>
        </p:txBody>
      </p:sp>
      <p:sp>
        <p:nvSpPr>
          <p:cNvPr id="7" name="Foliennummernplatzhalter 6"/>
          <p:cNvSpPr>
            <a:spLocks noGrp="1"/>
          </p:cNvSpPr>
          <p:nvPr>
            <p:ph type="sldNum" sz="quarter" idx="12"/>
          </p:nvPr>
        </p:nvSpPr>
        <p:spPr/>
        <p:txBody>
          <a:bodyPr/>
          <a:lstStyle>
            <a:lvl1pPr>
              <a:defRPr/>
            </a:lvl1pPr>
            <a:extLst/>
          </a:lstStyle>
          <a:p>
            <a:pPr>
              <a:defRPr/>
            </a:pPr>
            <a:fld id="{EAF7FCE6-A0A2-449E-BE4E-8505BDBED463}"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999589479"/>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Freihand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6" name="Freihand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ingekerbter Richtungspfeil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Eingekerbter Richtungspfeil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platzhalt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de-DE" noProof="0" smtClean="0"/>
              <a:t>Bild durch Klicken auf Symbol hinzufügen</a:t>
            </a:r>
            <a:endParaRPr lang="en-US" noProof="0" dirty="0"/>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de-DE" smtClean="0"/>
              <a:t>Titelmasterformat durch Klicken bearbeiten</a:t>
            </a:r>
            <a:endParaRPr lang="en-US"/>
          </a:p>
        </p:txBody>
      </p:sp>
      <p:sp>
        <p:nvSpPr>
          <p:cNvPr id="11" name="Datumsplatzhalter 4"/>
          <p:cNvSpPr>
            <a:spLocks noGrp="1"/>
          </p:cNvSpPr>
          <p:nvPr>
            <p:ph type="dt" sz="half" idx="10"/>
          </p:nvPr>
        </p:nvSpPr>
        <p:spPr/>
        <p:txBody>
          <a:bodyPr/>
          <a:lstStyle>
            <a:lvl1pPr>
              <a:defRPr>
                <a:solidFill>
                  <a:schemeClr val="tx1"/>
                </a:solidFill>
              </a:defRPr>
            </a:lvl1pPr>
            <a:extLst/>
          </a:lstStyle>
          <a:p>
            <a:pPr>
              <a:defRPr/>
            </a:pPr>
            <a:r>
              <a:rPr lang="de-DE">
                <a:solidFill>
                  <a:prstClr val="black"/>
                </a:solidFill>
              </a:rPr>
              <a:t>09.11.2013</a:t>
            </a:r>
            <a:endParaRPr lang="de-AT">
              <a:solidFill>
                <a:prstClr val="black"/>
              </a:solidFill>
            </a:endParaRPr>
          </a:p>
        </p:txBody>
      </p:sp>
      <p:sp>
        <p:nvSpPr>
          <p:cNvPr id="12" name="Fußzeilenplatzhalter 5"/>
          <p:cNvSpPr>
            <a:spLocks noGrp="1"/>
          </p:cNvSpPr>
          <p:nvPr>
            <p:ph type="ftr" sz="quarter" idx="11"/>
          </p:nvPr>
        </p:nvSpPr>
        <p:spPr/>
        <p:txBody>
          <a:bodyPr/>
          <a:lstStyle>
            <a:lvl1pPr>
              <a:defRPr>
                <a:solidFill>
                  <a:schemeClr val="tx1"/>
                </a:solidFill>
              </a:defRPr>
            </a:lvl1pPr>
            <a:extLst/>
          </a:lstStyle>
          <a:p>
            <a:pPr>
              <a:defRPr/>
            </a:pPr>
            <a:r>
              <a:rPr lang="de-AT">
                <a:solidFill>
                  <a:prstClr val="black"/>
                </a:solidFill>
              </a:rPr>
              <a:t>Mag.Schölzhorn &amp; Mag.Köll-Senn </a:t>
            </a:r>
          </a:p>
        </p:txBody>
      </p:sp>
      <p:sp>
        <p:nvSpPr>
          <p:cNvPr id="13" name="Foliennummernplatzhalter 6"/>
          <p:cNvSpPr>
            <a:spLocks noGrp="1"/>
          </p:cNvSpPr>
          <p:nvPr>
            <p:ph type="sldNum" sz="quarter" idx="12"/>
          </p:nvPr>
        </p:nvSpPr>
        <p:spPr/>
        <p:txBody>
          <a:bodyPr/>
          <a:lstStyle>
            <a:lvl1pPr>
              <a:defRPr>
                <a:solidFill>
                  <a:schemeClr val="tx1"/>
                </a:solidFill>
              </a:defRPr>
            </a:lvl1pPr>
            <a:extLst/>
          </a:lstStyle>
          <a:p>
            <a:pPr>
              <a:defRPr/>
            </a:pPr>
            <a:fld id="{3339FF62-1E35-4E2F-B839-93828627A508}"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2398008681"/>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9"/>
          <p:cNvSpPr>
            <a:spLocks noGrp="1"/>
          </p:cNvSpPr>
          <p:nvPr>
            <p:ph type="dt" sz="half" idx="10"/>
          </p:nvPr>
        </p:nvSpPr>
        <p:spPr/>
        <p:txBody>
          <a:bodyPr/>
          <a:lstStyle>
            <a:lvl1pPr>
              <a:defRPr/>
            </a:lvl1pPr>
          </a:lstStyle>
          <a:p>
            <a:pPr>
              <a:defRPr/>
            </a:pPr>
            <a:r>
              <a:rPr lang="de-DE">
                <a:solidFill>
                  <a:prstClr val="black"/>
                </a:solidFill>
              </a:rPr>
              <a:t>09.11.2013</a:t>
            </a:r>
            <a:endParaRPr lang="de-AT">
              <a:solidFill>
                <a:prstClr val="black"/>
              </a:solidFill>
            </a:endParaRPr>
          </a:p>
        </p:txBody>
      </p:sp>
      <p:sp>
        <p:nvSpPr>
          <p:cNvPr id="5" name="Fußzeilenplatzhalter 21"/>
          <p:cNvSpPr>
            <a:spLocks noGrp="1"/>
          </p:cNvSpPr>
          <p:nvPr>
            <p:ph type="ftr" sz="quarter" idx="11"/>
          </p:nvPr>
        </p:nvSpPr>
        <p:spPr/>
        <p:txBody>
          <a:bodyPr/>
          <a:lstStyle>
            <a:lvl1pPr>
              <a:defRPr/>
            </a:lvl1pPr>
          </a:lstStyle>
          <a:p>
            <a:pPr>
              <a:defRPr/>
            </a:pPr>
            <a:r>
              <a:rPr lang="de-AT">
                <a:solidFill>
                  <a:prstClr val="black"/>
                </a:solidFill>
              </a:rPr>
              <a:t>Mag.Schölzhorn &amp; Mag.Köll-Senn </a:t>
            </a:r>
          </a:p>
        </p:txBody>
      </p:sp>
      <p:sp>
        <p:nvSpPr>
          <p:cNvPr id="6" name="Foliennummernplatzhalter 17"/>
          <p:cNvSpPr>
            <a:spLocks noGrp="1"/>
          </p:cNvSpPr>
          <p:nvPr>
            <p:ph type="sldNum" sz="quarter" idx="12"/>
          </p:nvPr>
        </p:nvSpPr>
        <p:spPr/>
        <p:txBody>
          <a:bodyPr/>
          <a:lstStyle>
            <a:lvl1pPr>
              <a:defRPr/>
            </a:lvl1pPr>
          </a:lstStyle>
          <a:p>
            <a:pPr>
              <a:defRPr/>
            </a:pPr>
            <a:fld id="{6BA766AB-FC47-4EBD-885D-CF53193B88EF}"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413463595"/>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9"/>
          <p:cNvSpPr>
            <a:spLocks noGrp="1"/>
          </p:cNvSpPr>
          <p:nvPr>
            <p:ph type="dt" sz="half" idx="10"/>
          </p:nvPr>
        </p:nvSpPr>
        <p:spPr/>
        <p:txBody>
          <a:bodyPr/>
          <a:lstStyle>
            <a:lvl1pPr>
              <a:defRPr/>
            </a:lvl1pPr>
          </a:lstStyle>
          <a:p>
            <a:pPr>
              <a:defRPr/>
            </a:pPr>
            <a:r>
              <a:rPr lang="de-DE">
                <a:solidFill>
                  <a:prstClr val="black"/>
                </a:solidFill>
              </a:rPr>
              <a:t>09.11.2013</a:t>
            </a:r>
            <a:endParaRPr lang="de-AT">
              <a:solidFill>
                <a:prstClr val="black"/>
              </a:solidFill>
            </a:endParaRPr>
          </a:p>
        </p:txBody>
      </p:sp>
      <p:sp>
        <p:nvSpPr>
          <p:cNvPr id="5" name="Fußzeilenplatzhalter 21"/>
          <p:cNvSpPr>
            <a:spLocks noGrp="1"/>
          </p:cNvSpPr>
          <p:nvPr>
            <p:ph type="ftr" sz="quarter" idx="11"/>
          </p:nvPr>
        </p:nvSpPr>
        <p:spPr/>
        <p:txBody>
          <a:bodyPr/>
          <a:lstStyle>
            <a:lvl1pPr>
              <a:defRPr/>
            </a:lvl1pPr>
          </a:lstStyle>
          <a:p>
            <a:pPr>
              <a:defRPr/>
            </a:pPr>
            <a:r>
              <a:rPr lang="de-AT">
                <a:solidFill>
                  <a:prstClr val="black"/>
                </a:solidFill>
              </a:rPr>
              <a:t>Mag.Schölzhorn &amp; Mag.Köll-Senn </a:t>
            </a:r>
          </a:p>
        </p:txBody>
      </p:sp>
      <p:sp>
        <p:nvSpPr>
          <p:cNvPr id="6" name="Foliennummernplatzhalter 17"/>
          <p:cNvSpPr>
            <a:spLocks noGrp="1"/>
          </p:cNvSpPr>
          <p:nvPr>
            <p:ph type="sldNum" sz="quarter" idx="12"/>
          </p:nvPr>
        </p:nvSpPr>
        <p:spPr/>
        <p:txBody>
          <a:bodyPr/>
          <a:lstStyle>
            <a:lvl1pPr>
              <a:defRPr/>
            </a:lvl1pPr>
          </a:lstStyle>
          <a:p>
            <a:pPr>
              <a:defRPr/>
            </a:pPr>
            <a:fld id="{F5EA0623-842D-4F9A-88C9-AACC12591DA8}"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313648439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84CC5B01-743A-44FE-8687-9D41EB7EBFCC}" type="datetimeFigureOut">
              <a:rPr lang="de-AT" smtClean="0"/>
              <a:t>23.10.2017</a:t>
            </a:fld>
            <a:endParaRPr lang="de-AT"/>
          </a:p>
        </p:txBody>
      </p:sp>
      <p:sp>
        <p:nvSpPr>
          <p:cNvPr id="6" name="Fußzeilenplatzhalter 5"/>
          <p:cNvSpPr>
            <a:spLocks noGrp="1"/>
          </p:cNvSpPr>
          <p:nvPr>
            <p:ph type="ftr" sz="quarter" idx="11"/>
          </p:nvPr>
        </p:nvSpPr>
        <p:spPr/>
        <p:txBody>
          <a:bodyPr/>
          <a:lstStyle>
            <a:extLst/>
          </a:lstStyle>
          <a:p>
            <a:endParaRPr lang="de-AT"/>
          </a:p>
        </p:txBody>
      </p:sp>
      <p:sp>
        <p:nvSpPr>
          <p:cNvPr id="7" name="Foliennummernplatzhalter 6"/>
          <p:cNvSpPr>
            <a:spLocks noGrp="1"/>
          </p:cNvSpPr>
          <p:nvPr>
            <p:ph type="sldNum" sz="quarter" idx="12"/>
          </p:nvPr>
        </p:nvSpPr>
        <p:spPr/>
        <p:txBody>
          <a:bodyPr/>
          <a:lstStyle>
            <a:extLst/>
          </a:lstStyle>
          <a:p>
            <a:fld id="{035C0E03-66FB-4A2F-B0E3-69C1271E9026}" type="slidenum">
              <a:rPr lang="de-AT" smtClean="0"/>
              <a:t>‹Nr.›</a:t>
            </a:fld>
            <a:endParaRPr lang="de-A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84CC5B01-743A-44FE-8687-9D41EB7EBFCC}" type="datetimeFigureOut">
              <a:rPr lang="de-AT" smtClean="0"/>
              <a:t>23.10.2017</a:t>
            </a:fld>
            <a:endParaRPr lang="de-AT"/>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AT"/>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035C0E03-66FB-4A2F-B0E3-69C1271E9026}" type="slidenum">
              <a:rPr lang="de-AT" smtClean="0"/>
              <a:t>‹Nr.›</a:t>
            </a:fld>
            <a:endParaRPr lang="de-AT"/>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CC5B01-743A-44FE-8687-9D41EB7EBFCC}" type="datetimeFigureOut">
              <a:rPr lang="de-AT" smtClean="0"/>
              <a:t>23.10.2017</a:t>
            </a:fld>
            <a:endParaRPr lang="de-AT"/>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AT"/>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35C0E03-66FB-4A2F-B0E3-69C1271E9026}" type="slidenum">
              <a:rPr lang="de-AT" smtClean="0"/>
              <a:t>‹Nr.›</a:t>
            </a:fld>
            <a:endParaRPr lang="de-A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EC5F65-9C97-465E-B0BF-AFFE928DC7EA}" type="datetime1">
              <a:rPr lang="de-AT" smtClean="0">
                <a:solidFill>
                  <a:prstClr val="black"/>
                </a:solidFill>
              </a:rPr>
              <a:pPr/>
              <a:t>23.10.2017</a:t>
            </a:fld>
            <a:endParaRPr lang="de-AT">
              <a:solidFill>
                <a:prstClr val="black"/>
              </a:solidFill>
            </a:endParaRPr>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de-AT" smtClean="0">
                <a:solidFill>
                  <a:prstClr val="black"/>
                </a:solidFill>
              </a:rPr>
              <a:t>Mag. Schölzhorn Martin</a:t>
            </a:r>
            <a:endParaRPr lang="de-AT">
              <a:solidFill>
                <a:prstClr val="black"/>
              </a:solidFill>
            </a:endParaRPr>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26437786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EC5F65-9C97-465E-B0BF-AFFE928DC7EA}" type="datetime1">
              <a:rPr lang="de-AT" smtClean="0">
                <a:solidFill>
                  <a:prstClr val="black"/>
                </a:solidFill>
              </a:rPr>
              <a:pPr/>
              <a:t>23.10.2017</a:t>
            </a:fld>
            <a:endParaRPr lang="de-AT">
              <a:solidFill>
                <a:prstClr val="black"/>
              </a:solidFill>
            </a:endParaRPr>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de-AT" smtClean="0">
                <a:solidFill>
                  <a:prstClr val="black"/>
                </a:solidFill>
              </a:rPr>
              <a:t>Mag. Schölzhorn Martin</a:t>
            </a:r>
            <a:endParaRPr lang="de-AT">
              <a:solidFill>
                <a:prstClr val="black"/>
              </a:solidFill>
            </a:endParaRPr>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540893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EC5F65-9C97-465E-B0BF-AFFE928DC7EA}" type="datetime1">
              <a:rPr lang="de-AT" smtClean="0">
                <a:solidFill>
                  <a:prstClr val="black"/>
                </a:solidFill>
              </a:rPr>
              <a:pPr/>
              <a:t>23.10.2017</a:t>
            </a:fld>
            <a:endParaRPr lang="de-AT">
              <a:solidFill>
                <a:prstClr val="black"/>
              </a:solidFill>
            </a:endParaRPr>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de-AT" smtClean="0">
                <a:solidFill>
                  <a:prstClr val="black"/>
                </a:solidFill>
              </a:rPr>
              <a:t>Mag. Schölzhorn Martin</a:t>
            </a:r>
            <a:endParaRPr lang="de-AT">
              <a:solidFill>
                <a:prstClr val="black"/>
              </a:solidFill>
            </a:endParaRPr>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747D39-3547-4AEC-807A-022CA9F40542}" type="slidenum">
              <a:rPr lang="de-AT" smtClean="0">
                <a:solidFill>
                  <a:prstClr val="black"/>
                </a:solidFill>
              </a:rPr>
              <a:pPr/>
              <a:t>‹Nr.›</a:t>
            </a:fld>
            <a:endParaRPr lang="de-AT">
              <a:solidFill>
                <a:prstClr val="black"/>
              </a:solidFill>
            </a:endParaRPr>
          </a:p>
        </p:txBody>
      </p:sp>
    </p:spTree>
    <p:extLst>
      <p:ext uri="{BB962C8B-B14F-4D97-AF65-F5344CB8AC3E}">
        <p14:creationId xmlns:p14="http://schemas.microsoft.com/office/powerpoint/2010/main" val="41131912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r>
              <a:rPr lang="de-DE" smtClean="0">
                <a:solidFill>
                  <a:prstClr val="black"/>
                </a:solidFill>
                <a:latin typeface="Arial" charset="0"/>
              </a:rPr>
              <a:t>09.11.2013</a:t>
            </a:r>
            <a:endParaRPr lang="de-AT">
              <a:solidFill>
                <a:prstClr val="black"/>
              </a:solidFill>
              <a:latin typeface="Arial" charset="0"/>
            </a:endParaRPr>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de-AT" smtClean="0">
                <a:solidFill>
                  <a:prstClr val="black"/>
                </a:solidFill>
                <a:latin typeface="Arial" charset="0"/>
              </a:rPr>
              <a:t>Mag.Schölzhorn &amp; Schuchter </a:t>
            </a:r>
            <a:endParaRPr lang="de-AT">
              <a:solidFill>
                <a:prstClr val="black"/>
              </a:solidFill>
              <a:latin typeface="Arial" charset="0"/>
            </a:endParaRPr>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9443D3A2-3C41-4CB1-88E5-912FF52B621E}" type="slidenum">
              <a:rPr lang="de-AT" smtClean="0">
                <a:solidFill>
                  <a:prstClr val="black"/>
                </a:solidFill>
                <a:latin typeface="Arial" charset="0"/>
              </a:rPr>
              <a:pPr fontAlgn="base">
                <a:spcBef>
                  <a:spcPct val="0"/>
                </a:spcBef>
                <a:spcAft>
                  <a:spcPct val="0"/>
                </a:spcAft>
                <a:defRPr/>
              </a:pPr>
              <a:t>‹Nr.›</a:t>
            </a:fld>
            <a:endParaRPr lang="de-AT">
              <a:solidFill>
                <a:prstClr val="black"/>
              </a:solidFill>
              <a:latin typeface="Arial" charset="0"/>
            </a:endParaRPr>
          </a:p>
        </p:txBody>
      </p:sp>
    </p:spTree>
    <p:extLst>
      <p:ext uri="{BB962C8B-B14F-4D97-AF65-F5344CB8AC3E}">
        <p14:creationId xmlns:p14="http://schemas.microsoft.com/office/powerpoint/2010/main" val="7813306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timing>
    <p:tnLst>
      <p:par>
        <p:cTn id="1" dur="indefinite" restart="never" nodeType="tmRoot"/>
      </p:par>
    </p:tnLst>
  </p:timing>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Arial" charset="0"/>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r>
              <a:rPr lang="de-DE" smtClean="0">
                <a:solidFill>
                  <a:prstClr val="black"/>
                </a:solidFill>
                <a:latin typeface="Arial" charset="0"/>
              </a:rPr>
              <a:t>09.11.2013</a:t>
            </a:r>
            <a:endParaRPr lang="de-AT">
              <a:solidFill>
                <a:prstClr val="black"/>
              </a:solidFill>
              <a:latin typeface="Arial" charset="0"/>
            </a:endParaRPr>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de-AT" smtClean="0">
                <a:solidFill>
                  <a:prstClr val="black"/>
                </a:solidFill>
                <a:latin typeface="Arial" charset="0"/>
              </a:rPr>
              <a:t>Mag.Schölzhorn &amp; Schuchter </a:t>
            </a:r>
            <a:endParaRPr lang="de-AT">
              <a:solidFill>
                <a:prstClr val="black"/>
              </a:solidFill>
              <a:latin typeface="Arial" charset="0"/>
            </a:endParaRPr>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9443D3A2-3C41-4CB1-88E5-912FF52B621E}" type="slidenum">
              <a:rPr lang="de-AT" smtClean="0">
                <a:solidFill>
                  <a:prstClr val="black"/>
                </a:solidFill>
                <a:latin typeface="Arial" charset="0"/>
              </a:rPr>
              <a:pPr fontAlgn="base">
                <a:spcBef>
                  <a:spcPct val="0"/>
                </a:spcBef>
                <a:spcAft>
                  <a:spcPct val="0"/>
                </a:spcAft>
                <a:defRPr/>
              </a:pPr>
              <a:t>‹Nr.›</a:t>
            </a:fld>
            <a:endParaRPr lang="de-AT">
              <a:solidFill>
                <a:prstClr val="black"/>
              </a:solidFill>
              <a:latin typeface="Arial" charset="0"/>
            </a:endParaRPr>
          </a:p>
        </p:txBody>
      </p:sp>
    </p:spTree>
    <p:extLst>
      <p:ext uri="{BB962C8B-B14F-4D97-AF65-F5344CB8AC3E}">
        <p14:creationId xmlns:p14="http://schemas.microsoft.com/office/powerpoint/2010/main" val="9989162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timing>
    <p:tnLst>
      <p:par>
        <p:cTn id="1" dur="indefinite" restart="never" nodeType="tmRoot"/>
      </p:par>
    </p:tnLst>
  </p:timing>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2" name="Freihand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de-DE" smtClean="0"/>
              <a:t>Titelmasterformat durch Klicken bearbeiten</a:t>
            </a:r>
            <a:endParaRPr lang="en-US"/>
          </a:p>
        </p:txBody>
      </p:sp>
      <p:sp>
        <p:nvSpPr>
          <p:cNvPr id="1033" name="Textplatzhalt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0" name="Datumsplatzhalt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r>
              <a:rPr lang="de-DE">
                <a:solidFill>
                  <a:prstClr val="black"/>
                </a:solidFill>
              </a:rPr>
              <a:t>09.11.2013</a:t>
            </a:r>
            <a:endParaRPr lang="de-AT">
              <a:solidFill>
                <a:prstClr val="black"/>
              </a:solidFill>
            </a:endParaRPr>
          </a:p>
        </p:txBody>
      </p:sp>
      <p:sp>
        <p:nvSpPr>
          <p:cNvPr id="22" name="Fußzeilenplatzhalt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de-AT">
                <a:solidFill>
                  <a:prstClr val="black"/>
                </a:solidFill>
              </a:rPr>
              <a:t>Mag.Schölzhorn &amp; Mag.Köll-Senn </a:t>
            </a:r>
          </a:p>
        </p:txBody>
      </p:sp>
      <p:sp>
        <p:nvSpPr>
          <p:cNvPr id="18" name="Foliennummernplatzhalt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9443D3A2-3C41-4CB1-88E5-912FF52B621E}" type="slidenum">
              <a:rPr lang="de-AT">
                <a:solidFill>
                  <a:prstClr val="black"/>
                </a:solidFill>
              </a:rPr>
              <a:pPr>
                <a:defRPr/>
              </a:pPr>
              <a:t>‹Nr.›</a:t>
            </a:fld>
            <a:endParaRPr lang="de-AT">
              <a:solidFill>
                <a:prstClr val="black"/>
              </a:solidFill>
            </a:endParaRPr>
          </a:p>
        </p:txBody>
      </p:sp>
    </p:spTree>
    <p:extLst>
      <p:ext uri="{BB962C8B-B14F-4D97-AF65-F5344CB8AC3E}">
        <p14:creationId xmlns:p14="http://schemas.microsoft.com/office/powerpoint/2010/main" val="9296092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timing>
    <p:tnLst>
      <p:par>
        <p:cTn id="1" dur="indefinite" restart="never" nodeType="tmRoot"/>
      </p:par>
    </p:tn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ewaltinfo.at/themen/2016_08/gewalt-an-kindern-mit-behinderungen.php" TargetMode="Externa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www.kinderschutz-tirol.at/" TargetMode="External"/><Relationship Id="rId7" Type="http://schemas.openxmlformats.org/officeDocument/2006/relationships/image" Target="../media/image2.png"/><Relationship Id="rId2" Type="http://schemas.openxmlformats.org/officeDocument/2006/relationships/hyperlink" Target="mailto:innsbruck@kinderschutz-tirol.at" TargetMode="External"/><Relationship Id="rId1" Type="http://schemas.openxmlformats.org/officeDocument/2006/relationships/slideLayout" Target="../slideLayouts/slideLayout13.xml"/><Relationship Id="rId6" Type="http://schemas.openxmlformats.org/officeDocument/2006/relationships/hyperlink" Target="mailto:lienz@kinderschutz-tirol.at" TargetMode="External"/><Relationship Id="rId5" Type="http://schemas.openxmlformats.org/officeDocument/2006/relationships/hyperlink" Target="mailto:imst@kinderschutz-tirol.at" TargetMode="External"/><Relationship Id="rId4" Type="http://schemas.openxmlformats.org/officeDocument/2006/relationships/hyperlink" Target="mailto:woergl@kinderschutz-tirol.a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lbstlaut.org/" TargetMode="Externa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wikipedia.org/wiki/Englische_Sprache" TargetMode="Externa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AT" sz="4000" dirty="0" smtClean="0">
                <a:latin typeface="Arial" panose="020B0604020202020204" pitchFamily="34" charset="0"/>
                <a:cs typeface="Arial" panose="020B0604020202020204" pitchFamily="34" charset="0"/>
              </a:rPr>
              <a:t>Der Kinder-Schutz betrifft uns alle – auch in Schulen! Überlegungen eines Kinderschützers und Vaters</a:t>
            </a:r>
            <a:endParaRPr lang="de-AT" sz="4000"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p:txBody>
          <a:bodyPr>
            <a:normAutofit/>
          </a:bodyPr>
          <a:lstStyle/>
          <a:p>
            <a:r>
              <a:rPr lang="de-AT" dirty="0" smtClean="0"/>
              <a:t>23.10.2017</a:t>
            </a:r>
          </a:p>
          <a:p>
            <a:r>
              <a:rPr lang="de-AT" dirty="0" smtClean="0"/>
              <a:t>Mag. Martin </a:t>
            </a:r>
            <a:r>
              <a:rPr lang="de-AT" dirty="0" err="1" smtClean="0"/>
              <a:t>Schölzhorn</a:t>
            </a:r>
            <a:endParaRPr lang="de-AT" dirty="0"/>
          </a:p>
        </p:txBody>
      </p:sp>
      <p:pic>
        <p:nvPicPr>
          <p:cNvPr id="4"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943" y="623731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7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endParaRPr lang="de-AT" dirty="0" smtClean="0"/>
          </a:p>
          <a:p>
            <a:r>
              <a:rPr lang="de-AT" dirty="0" smtClean="0"/>
              <a:t>Dramatisierung:</a:t>
            </a:r>
          </a:p>
          <a:p>
            <a:pPr lvl="1"/>
            <a:r>
              <a:rPr lang="de-AT" dirty="0" smtClean="0"/>
              <a:t>Identifikation mit dem „Opfer“ und/oder den eigenen „Opferanteilen“</a:t>
            </a:r>
          </a:p>
          <a:p>
            <a:pPr lvl="1"/>
            <a:r>
              <a:rPr lang="de-AT" dirty="0" smtClean="0"/>
              <a:t>Hohe Emotionalisierung, Empörung, Schutzimpulse</a:t>
            </a:r>
          </a:p>
          <a:p>
            <a:pPr lvl="1"/>
            <a:r>
              <a:rPr lang="de-AT" dirty="0" smtClean="0"/>
              <a:t>Gefühle und Bedürfnisse des Kindes/Jugendlichen werden übersehen</a:t>
            </a:r>
          </a:p>
          <a:p>
            <a:pPr lvl="1"/>
            <a:r>
              <a:rPr lang="de-AT" dirty="0" smtClean="0"/>
              <a:t>Zu schnelle Übernahme der Verantwortung; Drang zu übereiltem, schnellem Handeln und zu sofortigem Eingriff in das Geschehen</a:t>
            </a:r>
          </a:p>
          <a:p>
            <a:pPr lvl="1"/>
            <a:r>
              <a:rPr lang="de-AT" dirty="0" smtClean="0"/>
              <a:t>Abwertung des gewaltausübenden Kindes</a:t>
            </a:r>
          </a:p>
          <a:p>
            <a:pPr lvl="1"/>
            <a:r>
              <a:rPr lang="de-AT" dirty="0" smtClean="0"/>
              <a:t>Gefahr von Spaltungsprozessen</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10</a:t>
            </a:fld>
            <a:endParaRPr lang="de-AT">
              <a:solidFill>
                <a:prstClr val="black"/>
              </a:solidFill>
            </a:endParaRPr>
          </a:p>
        </p:txBody>
      </p:sp>
      <p:sp>
        <p:nvSpPr>
          <p:cNvPr id="5" name="Titel 4"/>
          <p:cNvSpPr>
            <a:spLocks noGrp="1"/>
          </p:cNvSpPr>
          <p:nvPr>
            <p:ph type="title"/>
          </p:nvPr>
        </p:nvSpPr>
        <p:spPr/>
        <p:txBody>
          <a:bodyPr>
            <a:normAutofit/>
          </a:bodyPr>
          <a:lstStyle/>
          <a:p>
            <a:r>
              <a:rPr lang="de-AT" sz="2800" b="0" dirty="0" smtClean="0">
                <a:effectLst/>
                <a:latin typeface="Arial" panose="020B0604020202020204" pitchFamily="34" charset="0"/>
                <a:cs typeface="Arial" panose="020B0604020202020204" pitchFamily="34" charset="0"/>
              </a:rPr>
              <a:t>Gewaltdynamik…Dramatisierende vs. Bagatellisierende Reaktionen der Erwachsenen…</a:t>
            </a:r>
            <a:endParaRPr lang="de-AT" sz="28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77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AT" dirty="0" smtClean="0"/>
          </a:p>
          <a:p>
            <a:r>
              <a:rPr lang="de-AT" dirty="0" smtClean="0"/>
              <a:t>Bagatellisierung:</a:t>
            </a:r>
          </a:p>
          <a:p>
            <a:pPr lvl="1"/>
            <a:r>
              <a:rPr lang="de-AT" dirty="0" smtClean="0"/>
              <a:t>Identifikation mit dem gewaltausübenden Kind/Jugendlichen bzw. dem eigenen „Täteranteil“</a:t>
            </a:r>
          </a:p>
          <a:p>
            <a:pPr lvl="1"/>
            <a:r>
              <a:rPr lang="de-AT" dirty="0" smtClean="0"/>
              <a:t>Gleichgültigkeit, Verharmlosende Haltung gegenüber dem gewaltbetroffenen Kind</a:t>
            </a:r>
          </a:p>
          <a:p>
            <a:pPr lvl="1"/>
            <a:r>
              <a:rPr lang="de-AT" dirty="0" smtClean="0"/>
              <a:t>Angst vor öffentlichen Bewertungen („hysterisches Getue“)</a:t>
            </a:r>
          </a:p>
          <a:p>
            <a:pPr lvl="1"/>
            <a:r>
              <a:rPr lang="de-AT" dirty="0" smtClean="0"/>
              <a:t>…eigene Überlastung (z.B.), daher abwehrende Haltung</a:t>
            </a:r>
          </a:p>
          <a:p>
            <a:pPr lvl="1"/>
            <a:endParaRPr lang="de-AT" dirty="0" smtClean="0"/>
          </a:p>
          <a:p>
            <a:pPr lvl="1"/>
            <a:endParaRPr lang="de-AT" dirty="0" smtClean="0"/>
          </a:p>
          <a:p>
            <a:pPr lvl="1"/>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11</a:t>
            </a:fld>
            <a:endParaRPr lang="de-AT">
              <a:solidFill>
                <a:prstClr val="black"/>
              </a:solidFill>
            </a:endParaRPr>
          </a:p>
        </p:txBody>
      </p:sp>
      <p:sp>
        <p:nvSpPr>
          <p:cNvPr id="5" name="Titel 4"/>
          <p:cNvSpPr>
            <a:spLocks noGrp="1"/>
          </p:cNvSpPr>
          <p:nvPr>
            <p:ph type="title"/>
          </p:nvPr>
        </p:nvSpPr>
        <p:spPr/>
        <p:txBody>
          <a:bodyPr/>
          <a:lstStyle/>
          <a:p>
            <a:endParaRPr lang="de-AT"/>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5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200" b="0" dirty="0" smtClean="0">
                <a:effectLst/>
                <a:latin typeface="Arial" panose="020B0604020202020204" pitchFamily="34" charset="0"/>
                <a:cs typeface="Arial" panose="020B0604020202020204" pitchFamily="34" charset="0"/>
              </a:rPr>
              <a:t>Gefahr der Festschreibung der Täter bzw. Opfer-Rolle:</a:t>
            </a:r>
            <a:endParaRPr lang="de-AT" sz="3200" b="0" dirty="0">
              <a:effectLst/>
              <a:latin typeface="Arial" panose="020B0604020202020204" pitchFamily="34" charset="0"/>
              <a:cs typeface="Arial" panose="020B0604020202020204" pitchFamily="34" charset="0"/>
            </a:endParaRPr>
          </a:p>
        </p:txBody>
      </p:sp>
      <p:sp>
        <p:nvSpPr>
          <p:cNvPr id="3" name="Textplatzhalter 2"/>
          <p:cNvSpPr>
            <a:spLocks noGrp="1"/>
          </p:cNvSpPr>
          <p:nvPr>
            <p:ph type="body" idx="1"/>
          </p:nvPr>
        </p:nvSpPr>
        <p:spPr/>
        <p:txBody>
          <a:bodyPr/>
          <a:lstStyle/>
          <a:p>
            <a:r>
              <a:rPr lang="de-AT" dirty="0" smtClean="0"/>
              <a:t>SPALTUNG: „BÖSE“</a:t>
            </a:r>
            <a:endParaRPr lang="de-AT" dirty="0"/>
          </a:p>
        </p:txBody>
      </p:sp>
      <p:sp>
        <p:nvSpPr>
          <p:cNvPr id="4" name="Textplatzhalter 3"/>
          <p:cNvSpPr>
            <a:spLocks noGrp="1"/>
          </p:cNvSpPr>
          <p:nvPr>
            <p:ph type="body" sz="half" idx="3"/>
          </p:nvPr>
        </p:nvSpPr>
        <p:spPr/>
        <p:txBody>
          <a:bodyPr/>
          <a:lstStyle/>
          <a:p>
            <a:r>
              <a:rPr lang="de-AT" dirty="0" smtClean="0"/>
              <a:t>SPALTUNG: „GUT“</a:t>
            </a:r>
            <a:endParaRPr lang="de-AT" dirty="0"/>
          </a:p>
        </p:txBody>
      </p:sp>
      <p:sp>
        <p:nvSpPr>
          <p:cNvPr id="5" name="Inhaltsplatzhalter 4"/>
          <p:cNvSpPr>
            <a:spLocks noGrp="1"/>
          </p:cNvSpPr>
          <p:nvPr>
            <p:ph sz="quarter" idx="2"/>
          </p:nvPr>
        </p:nvSpPr>
        <p:spPr/>
        <p:txBody>
          <a:bodyPr>
            <a:normAutofit lnSpcReduction="10000"/>
          </a:bodyPr>
          <a:lstStyle/>
          <a:p>
            <a:endParaRPr lang="de-AT" dirty="0" smtClean="0"/>
          </a:p>
          <a:p>
            <a:r>
              <a:rPr lang="de-AT" dirty="0" smtClean="0"/>
              <a:t>Abwertung dem gewaltausübenden Kind </a:t>
            </a:r>
            <a:r>
              <a:rPr lang="de-AT" dirty="0" err="1" smtClean="0"/>
              <a:t>gg</a:t>
            </a:r>
            <a:r>
              <a:rPr lang="de-AT" dirty="0" smtClean="0"/>
              <a:t>.</a:t>
            </a:r>
          </a:p>
          <a:p>
            <a:r>
              <a:rPr lang="de-AT" dirty="0" smtClean="0"/>
              <a:t>Ausgrenzung, Sanktionen, Kontrolle</a:t>
            </a:r>
          </a:p>
          <a:p>
            <a:r>
              <a:rPr lang="de-AT" dirty="0" smtClean="0"/>
              <a:t>Stigmatisierung, Gefahr der „Täterrolle“</a:t>
            </a:r>
          </a:p>
          <a:p>
            <a:r>
              <a:rPr lang="de-AT" dirty="0" smtClean="0"/>
              <a:t>Konfliktbearbeitung nicht möglich</a:t>
            </a:r>
          </a:p>
          <a:p>
            <a:endParaRPr lang="de-AT" dirty="0"/>
          </a:p>
        </p:txBody>
      </p:sp>
      <p:sp>
        <p:nvSpPr>
          <p:cNvPr id="6" name="Inhaltsplatzhalter 5"/>
          <p:cNvSpPr>
            <a:spLocks noGrp="1"/>
          </p:cNvSpPr>
          <p:nvPr>
            <p:ph sz="quarter" idx="4"/>
          </p:nvPr>
        </p:nvSpPr>
        <p:spPr/>
        <p:txBody>
          <a:bodyPr>
            <a:normAutofit lnSpcReduction="10000"/>
          </a:bodyPr>
          <a:lstStyle/>
          <a:p>
            <a:endParaRPr lang="de-AT" dirty="0" smtClean="0"/>
          </a:p>
          <a:p>
            <a:r>
              <a:rPr lang="de-AT" dirty="0" smtClean="0"/>
              <a:t>Parteilichkeit der Eltern</a:t>
            </a:r>
          </a:p>
          <a:p>
            <a:r>
              <a:rPr lang="de-AT" dirty="0" smtClean="0"/>
              <a:t>Identifikation mit dem betroffenen Kind</a:t>
            </a:r>
          </a:p>
          <a:p>
            <a:r>
              <a:rPr lang="de-AT" dirty="0" smtClean="0"/>
              <a:t>Schutz steht im Vordergrund</a:t>
            </a:r>
          </a:p>
          <a:p>
            <a:r>
              <a:rPr lang="de-AT" dirty="0" smtClean="0"/>
              <a:t>„schwaches Opfer“</a:t>
            </a:r>
          </a:p>
          <a:p>
            <a:r>
              <a:rPr lang="de-AT" dirty="0" smtClean="0"/>
              <a:t>Differenzierter Blick ist nicht mehr möglich</a:t>
            </a:r>
          </a:p>
          <a:p>
            <a:r>
              <a:rPr lang="de-AT" dirty="0" smtClean="0"/>
              <a:t>Unpassende Konsequenzen…</a:t>
            </a:r>
            <a:endParaRPr lang="de-AT" dirty="0"/>
          </a:p>
        </p:txBody>
      </p:sp>
      <p:pic>
        <p:nvPicPr>
          <p:cNvPr id="7"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1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AT" dirty="0" smtClean="0"/>
              <a:t>Passiver Anteil:</a:t>
            </a:r>
          </a:p>
          <a:p>
            <a:pPr lvl="1"/>
            <a:r>
              <a:rPr lang="de-AT" dirty="0" smtClean="0"/>
              <a:t>Sie sind körperlich eher schwächer als der Durchschnitt</a:t>
            </a:r>
          </a:p>
          <a:p>
            <a:pPr lvl="1"/>
            <a:r>
              <a:rPr lang="de-AT" dirty="0" smtClean="0"/>
              <a:t>Sie sind von ihrer Persönlichkeit her eher ängstlich, unsicher, tendenziell sensibler und vorsichtig</a:t>
            </a:r>
          </a:p>
          <a:p>
            <a:pPr lvl="1"/>
            <a:r>
              <a:rPr lang="de-AT" dirty="0" smtClean="0"/>
              <a:t>In der Klasse sind sie oft still</a:t>
            </a:r>
          </a:p>
          <a:p>
            <a:pPr lvl="1"/>
            <a:r>
              <a:rPr lang="de-AT" dirty="0" smtClean="0"/>
              <a:t>Sie reagieren auf Angriffe eher mit Weinen und Rückzug, sie wehren sich nicht</a:t>
            </a:r>
          </a:p>
          <a:p>
            <a:pPr lvl="1"/>
            <a:r>
              <a:rPr lang="de-AT" dirty="0" smtClean="0"/>
              <a:t>Sie kommen manchmal aus überbehüteten Familienstrukturen</a:t>
            </a:r>
          </a:p>
          <a:p>
            <a:pPr lvl="1"/>
            <a:r>
              <a:rPr lang="de-AT" dirty="0" smtClean="0"/>
              <a:t>Sie haben oft ein schwaches Selbstwertgefühl und geben sich daher manchmal selbst Schuld an der Situation</a:t>
            </a:r>
          </a:p>
          <a:p>
            <a:pPr marL="393192" lvl="1" indent="0">
              <a:buNone/>
            </a:pP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13</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AT" sz="3600" b="0" dirty="0" smtClean="0">
                <a:effectLst/>
                <a:latin typeface="Arial" panose="020B0604020202020204" pitchFamily="34" charset="0"/>
                <a:cs typeface="Arial" panose="020B0604020202020204" pitchFamily="34" charset="0"/>
              </a:rPr>
              <a:t>Welche Kinder kommen vermehrt in die Opfer-Rolle:</a:t>
            </a:r>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88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AT" dirty="0" smtClean="0"/>
          </a:p>
          <a:p>
            <a:endParaRPr lang="de-AT" dirty="0"/>
          </a:p>
          <a:p>
            <a:r>
              <a:rPr lang="de-AT" dirty="0" smtClean="0"/>
              <a:t>Provozierender Anteil:</a:t>
            </a:r>
          </a:p>
          <a:p>
            <a:pPr marL="109728" indent="0">
              <a:buNone/>
            </a:pPr>
            <a:endParaRPr lang="de-AT" dirty="0" smtClean="0"/>
          </a:p>
          <a:p>
            <a:pPr lvl="1"/>
            <a:r>
              <a:rPr lang="de-AT" dirty="0" smtClean="0"/>
              <a:t>Sie sind ängstlich und aggressiv</a:t>
            </a:r>
          </a:p>
          <a:p>
            <a:pPr lvl="1"/>
            <a:r>
              <a:rPr lang="de-AT" dirty="0" smtClean="0"/>
              <a:t>Sie haben Konzentrationsprobleme und wirken hyperaktiv</a:t>
            </a:r>
          </a:p>
          <a:p>
            <a:pPr lvl="1"/>
            <a:r>
              <a:rPr lang="de-AT" dirty="0" smtClean="0"/>
              <a:t>Sie sind leicht reizbar und auch </a:t>
            </a:r>
            <a:r>
              <a:rPr lang="de-AT" dirty="0" err="1" smtClean="0"/>
              <a:t>kränkbar</a:t>
            </a:r>
            <a:endParaRPr lang="de-AT" dirty="0" smtClean="0"/>
          </a:p>
          <a:p>
            <a:pPr lvl="1"/>
            <a:r>
              <a:rPr lang="de-AT" dirty="0" smtClean="0"/>
              <a:t>Sie spielen sich häufiger in den Vordergrund</a:t>
            </a:r>
          </a:p>
          <a:p>
            <a:pPr lvl="1"/>
            <a:r>
              <a:rPr lang="de-AT" dirty="0" smtClean="0"/>
              <a:t>Sie werden von einem Großteil der Klasse abgelehnt</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14</a:t>
            </a:fld>
            <a:endParaRPr lang="de-AT">
              <a:solidFill>
                <a:prstClr val="black"/>
              </a:solidFill>
            </a:endParaRPr>
          </a:p>
        </p:txBody>
      </p:sp>
      <p:sp>
        <p:nvSpPr>
          <p:cNvPr id="5" name="Titel 4"/>
          <p:cNvSpPr>
            <a:spLocks noGrp="1"/>
          </p:cNvSpPr>
          <p:nvPr>
            <p:ph type="title"/>
          </p:nvPr>
        </p:nvSpPr>
        <p:spPr/>
        <p:txBody>
          <a:bodyPr>
            <a:normAutofit/>
          </a:bodyPr>
          <a:lstStyle/>
          <a:p>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20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9" y="1777962"/>
            <a:ext cx="6060848" cy="4243326"/>
          </a:xfrm>
        </p:spPr>
      </p:pic>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15</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DE" sz="3600" b="0" dirty="0" smtClean="0">
                <a:effectLst/>
                <a:latin typeface="Arial" panose="020B0604020202020204" pitchFamily="34" charset="0"/>
                <a:cs typeface="Arial" panose="020B0604020202020204" pitchFamily="34" charset="0"/>
              </a:rPr>
              <a:t>Kennzeichen von gewaltausübenden </a:t>
            </a:r>
            <a:r>
              <a:rPr lang="de-DE" sz="3600" b="0" dirty="0" err="1" smtClean="0">
                <a:effectLst/>
                <a:latin typeface="Arial" panose="020B0604020202020204" pitchFamily="34" charset="0"/>
                <a:cs typeface="Arial" panose="020B0604020202020204" pitchFamily="34" charset="0"/>
              </a:rPr>
              <a:t>SchülerInnen</a:t>
            </a:r>
            <a:r>
              <a:rPr lang="de-DE" sz="3600" b="0" dirty="0" smtClean="0">
                <a:effectLst/>
                <a:latin typeface="Arial" panose="020B0604020202020204" pitchFamily="34" charset="0"/>
                <a:cs typeface="Arial" panose="020B0604020202020204" pitchFamily="34" charset="0"/>
              </a:rPr>
              <a:t>…</a:t>
            </a:r>
            <a:endParaRPr lang="de-DE" sz="3600" b="0" dirty="0">
              <a:effectLst/>
              <a:latin typeface="Arial" panose="020B0604020202020204" pitchFamily="34" charset="0"/>
              <a:cs typeface="Arial" panose="020B0604020202020204" pitchFamily="34" charset="0"/>
            </a:endParaRPr>
          </a:p>
        </p:txBody>
      </p:sp>
      <p:pic>
        <p:nvPicPr>
          <p:cNvPr id="7"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36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endParaRPr lang="de-AT" dirty="0" smtClean="0">
              <a:latin typeface="Arial" panose="020B0604020202020204" pitchFamily="34" charset="0"/>
              <a:cs typeface="Arial" panose="020B0604020202020204" pitchFamily="34" charset="0"/>
              <a:hlinkClick r:id="rId2"/>
            </a:endParaRPr>
          </a:p>
          <a:p>
            <a:pPr marL="109728" indent="0">
              <a:buNone/>
            </a:pPr>
            <a:endParaRPr lang="de-AT" dirty="0" smtClean="0">
              <a:latin typeface="Arial" panose="020B0604020202020204" pitchFamily="34" charset="0"/>
              <a:cs typeface="Arial" panose="020B0604020202020204" pitchFamily="34" charset="0"/>
              <a:hlinkClick r:id="rId2"/>
            </a:endParaRPr>
          </a:p>
          <a:p>
            <a:r>
              <a:rPr lang="de-AT" dirty="0" smtClean="0">
                <a:latin typeface="Arial" panose="020B0604020202020204" pitchFamily="34" charset="0"/>
                <a:cs typeface="Arial" panose="020B0604020202020204" pitchFamily="34" charset="0"/>
                <a:hlinkClick r:id="rId2"/>
              </a:rPr>
              <a:t>Artikel von Mag. Petra Flieger:</a:t>
            </a:r>
          </a:p>
          <a:p>
            <a:endParaRPr lang="de-AT" dirty="0">
              <a:hlinkClick r:id="rId2"/>
            </a:endParaRPr>
          </a:p>
          <a:p>
            <a:r>
              <a:rPr lang="de-AT" dirty="0" smtClean="0">
                <a:hlinkClick r:id="rId2"/>
              </a:rPr>
              <a:t>https</a:t>
            </a:r>
            <a:r>
              <a:rPr lang="de-AT" dirty="0">
                <a:hlinkClick r:id="rId2"/>
              </a:rPr>
              <a:t>://</a:t>
            </a:r>
            <a:r>
              <a:rPr lang="de-AT" dirty="0" smtClean="0">
                <a:hlinkClick r:id="rId2"/>
              </a:rPr>
              <a:t>www.gewaltinfo.at/themen/2016_08/gewalt-an-kindern-mit-behinderungen.php</a:t>
            </a:r>
            <a:endParaRPr lang="de-AT" dirty="0" smtClean="0"/>
          </a:p>
          <a:p>
            <a:endParaRPr lang="de-AT" dirty="0" smtClean="0"/>
          </a:p>
          <a:p>
            <a:pPr marL="109728" indent="0">
              <a:buNone/>
            </a:pP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16</a:t>
            </a:fld>
            <a:endParaRPr lang="de-AT">
              <a:solidFill>
                <a:prstClr val="black"/>
              </a:solidFill>
            </a:endParaRPr>
          </a:p>
        </p:txBody>
      </p:sp>
      <p:sp>
        <p:nvSpPr>
          <p:cNvPr id="5" name="Titel 4"/>
          <p:cNvSpPr>
            <a:spLocks noGrp="1"/>
          </p:cNvSpPr>
          <p:nvPr>
            <p:ph type="title"/>
          </p:nvPr>
        </p:nvSpPr>
        <p:spPr/>
        <p:txBody>
          <a:bodyPr>
            <a:normAutofit/>
          </a:bodyPr>
          <a:lstStyle/>
          <a:p>
            <a:r>
              <a:rPr lang="de-AT" sz="3600" b="0" dirty="0" smtClean="0">
                <a:effectLst/>
                <a:latin typeface="Arial" panose="020B0604020202020204" pitchFamily="34" charset="0"/>
                <a:cs typeface="Arial" panose="020B0604020202020204" pitchFamily="34" charset="0"/>
              </a:rPr>
              <a:t>Gewalt an Kindern mit Behinderungen</a:t>
            </a:r>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15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endParaRPr lang="de-AT" dirty="0"/>
          </a:p>
          <a:p>
            <a:r>
              <a:rPr lang="de-AT" dirty="0" smtClean="0"/>
              <a:t>Mangelndes Wissen über Behinderungen</a:t>
            </a:r>
          </a:p>
          <a:p>
            <a:r>
              <a:rPr lang="de-AT" dirty="0" smtClean="0"/>
              <a:t>Soziale Isolation und Aussonderung</a:t>
            </a:r>
          </a:p>
          <a:p>
            <a:r>
              <a:rPr lang="de-AT" dirty="0" err="1" smtClean="0"/>
              <a:t>TäterInnen</a:t>
            </a:r>
            <a:r>
              <a:rPr lang="de-AT" dirty="0" smtClean="0"/>
              <a:t> betrachten behinderte Kinder als „leichte“ Ziele</a:t>
            </a:r>
          </a:p>
          <a:p>
            <a:r>
              <a:rPr lang="de-AT" dirty="0" smtClean="0"/>
              <a:t>Überlastung der Eltern und mangelnde Unterstützung</a:t>
            </a:r>
          </a:p>
          <a:p>
            <a:r>
              <a:rPr lang="de-AT" dirty="0" smtClean="0"/>
              <a:t>Überlastetes und unqualifiziertes Personal </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17</a:t>
            </a:fld>
            <a:endParaRPr lang="de-AT">
              <a:solidFill>
                <a:prstClr val="black"/>
              </a:solidFill>
            </a:endParaRPr>
          </a:p>
        </p:txBody>
      </p:sp>
      <p:sp>
        <p:nvSpPr>
          <p:cNvPr id="5" name="Titel 4"/>
          <p:cNvSpPr>
            <a:spLocks noGrp="1"/>
          </p:cNvSpPr>
          <p:nvPr>
            <p:ph type="title"/>
          </p:nvPr>
        </p:nvSpPr>
        <p:spPr/>
        <p:txBody>
          <a:bodyPr>
            <a:normAutofit/>
          </a:bodyPr>
          <a:lstStyle/>
          <a:p>
            <a:r>
              <a:rPr lang="de-AT" sz="3600" b="0" dirty="0" smtClean="0">
                <a:effectLst/>
                <a:latin typeface="Arial" panose="020B0604020202020204" pitchFamily="34" charset="0"/>
                <a:cs typeface="Arial" panose="020B0604020202020204" pitchFamily="34" charset="0"/>
              </a:rPr>
              <a:t>Erklärungsmodelle (Flieger 2016):</a:t>
            </a:r>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84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AT" dirty="0" smtClean="0"/>
          </a:p>
          <a:p>
            <a:r>
              <a:rPr lang="de-AT" dirty="0" smtClean="0"/>
              <a:t>…in vielen Lebensbereichen fremddominiert und zur Regelbefolgung erzogen</a:t>
            </a:r>
          </a:p>
          <a:p>
            <a:r>
              <a:rPr lang="de-AT" dirty="0" smtClean="0"/>
              <a:t>…eingeschränkte Kommunikationsfähigkeiten bzw. auch soziale Kompetenzen</a:t>
            </a:r>
          </a:p>
          <a:p>
            <a:r>
              <a:rPr lang="de-AT" dirty="0" smtClean="0"/>
              <a:t>…z.T. nicht angepasstes Verhalten in der Klassengemeinschaft, unangemessene soziale Fertigkeiten</a:t>
            </a:r>
          </a:p>
          <a:p>
            <a:r>
              <a:rPr lang="de-AT" dirty="0" smtClean="0"/>
              <a:t>Mangel an Wissen über Abwehrstrategien</a:t>
            </a:r>
          </a:p>
          <a:p>
            <a:r>
              <a:rPr lang="de-AT" dirty="0" smtClean="0"/>
              <a:t>…geringe Selbstsicherheit</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18</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AT" sz="3600" b="0" dirty="0" smtClean="0">
                <a:effectLst/>
                <a:latin typeface="Arial" panose="020B0604020202020204" pitchFamily="34" charset="0"/>
                <a:cs typeface="Arial" panose="020B0604020202020204" pitchFamily="34" charset="0"/>
              </a:rPr>
              <a:t>Risikofaktoren für </a:t>
            </a:r>
            <a:r>
              <a:rPr lang="de-AT" sz="3600" b="0" dirty="0" err="1" smtClean="0">
                <a:effectLst/>
                <a:latin typeface="Arial" panose="020B0604020202020204" pitchFamily="34" charset="0"/>
                <a:cs typeface="Arial" panose="020B0604020202020204" pitchFamily="34" charset="0"/>
              </a:rPr>
              <a:t>SchülerInnen</a:t>
            </a:r>
            <a:r>
              <a:rPr lang="de-AT" sz="3600" b="0" dirty="0" smtClean="0">
                <a:effectLst/>
                <a:latin typeface="Arial" panose="020B0604020202020204" pitchFamily="34" charset="0"/>
                <a:cs typeface="Arial" panose="020B0604020202020204" pitchFamily="34" charset="0"/>
              </a:rPr>
              <a:t> mit Behinderungen – einige Überlegungen… </a:t>
            </a:r>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1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AT" dirty="0" smtClean="0"/>
          </a:p>
          <a:p>
            <a:r>
              <a:rPr lang="de-AT" dirty="0" smtClean="0"/>
              <a:t>…geringe zugeschriebene Glaubwürdigkeit</a:t>
            </a:r>
          </a:p>
          <a:p>
            <a:r>
              <a:rPr lang="de-AT" dirty="0" smtClean="0"/>
              <a:t>…Probleme beim Berichten von Vorfällen (Vokabular, Gedächtnisspeicherung und- </a:t>
            </a:r>
            <a:r>
              <a:rPr lang="de-AT" dirty="0" err="1" smtClean="0"/>
              <a:t>abruf</a:t>
            </a:r>
            <a:r>
              <a:rPr lang="de-AT" dirty="0" smtClean="0"/>
              <a:t>)</a:t>
            </a:r>
          </a:p>
          <a:p>
            <a:r>
              <a:rPr lang="de-AT" dirty="0" smtClean="0"/>
              <a:t>…großer Wunsch nach Zuwendung</a:t>
            </a:r>
          </a:p>
          <a:p>
            <a:r>
              <a:rPr lang="de-AT" dirty="0" smtClean="0"/>
              <a:t>Riskante Betreuungsstrukturen in Familien und institutionelle Risiken, wie z.B. Isolation, Überlastung, unqualifiziertes Personal, fehlendes Beschwerdemanagement</a:t>
            </a:r>
          </a:p>
          <a:p>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19</a:t>
            </a:fld>
            <a:endParaRPr lang="de-AT">
              <a:solidFill>
                <a:prstClr val="black"/>
              </a:solidFill>
            </a:endParaRPr>
          </a:p>
        </p:txBody>
      </p:sp>
      <p:sp>
        <p:nvSpPr>
          <p:cNvPr id="5" name="Titel 4"/>
          <p:cNvSpPr>
            <a:spLocks noGrp="1"/>
          </p:cNvSpPr>
          <p:nvPr>
            <p:ph type="title"/>
          </p:nvPr>
        </p:nvSpPr>
        <p:spPr/>
        <p:txBody>
          <a:bodyPr/>
          <a:lstStyle/>
          <a:p>
            <a:endParaRPr lang="de-AT"/>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55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endParaRPr lang="de-AT" dirty="0"/>
          </a:p>
          <a:p>
            <a:r>
              <a:rPr lang="de-AT" sz="1400" b="1" dirty="0">
                <a:latin typeface="Arial" panose="020B0604020202020204" pitchFamily="34" charset="0"/>
                <a:cs typeface="Arial" panose="020B0604020202020204" pitchFamily="34" charset="0"/>
              </a:rPr>
              <a:t>Kinderschutzzentrum </a:t>
            </a:r>
            <a:r>
              <a:rPr lang="de-AT" sz="1400" b="1" dirty="0" smtClean="0">
                <a:latin typeface="Arial" panose="020B0604020202020204" pitchFamily="34" charset="0"/>
                <a:cs typeface="Arial" panose="020B0604020202020204" pitchFamily="34" charset="0"/>
              </a:rPr>
              <a:t>Innsbruck: </a:t>
            </a:r>
            <a:r>
              <a:rPr lang="de-AT" sz="1400" dirty="0" smtClean="0">
                <a:latin typeface="Arial" panose="020B0604020202020204" pitchFamily="34" charset="0"/>
                <a:cs typeface="Arial" panose="020B0604020202020204" pitchFamily="34" charset="0"/>
              </a:rPr>
              <a:t>Museumstraße </a:t>
            </a:r>
            <a:r>
              <a:rPr lang="de-AT" sz="1400" dirty="0">
                <a:latin typeface="Arial" panose="020B0604020202020204" pitchFamily="34" charset="0"/>
                <a:cs typeface="Arial" panose="020B0604020202020204" pitchFamily="34" charset="0"/>
              </a:rPr>
              <a:t>11, </a:t>
            </a:r>
            <a:r>
              <a:rPr lang="de-AT" sz="1400" dirty="0" smtClean="0">
                <a:latin typeface="Arial" panose="020B0604020202020204" pitchFamily="34" charset="0"/>
                <a:cs typeface="Arial" panose="020B0604020202020204" pitchFamily="34" charset="0"/>
              </a:rPr>
              <a:t>2.Stock </a:t>
            </a:r>
            <a:r>
              <a:rPr lang="de-AT" sz="1400" dirty="0">
                <a:latin typeface="Arial" panose="020B0604020202020204" pitchFamily="34" charset="0"/>
                <a:cs typeface="Arial" panose="020B0604020202020204" pitchFamily="34" charset="0"/>
              </a:rPr>
              <a:t>6020 </a:t>
            </a:r>
            <a:r>
              <a:rPr lang="de-AT" sz="1400" dirty="0" smtClean="0">
                <a:latin typeface="Arial" panose="020B0604020202020204" pitchFamily="34" charset="0"/>
                <a:cs typeface="Arial" panose="020B0604020202020204" pitchFamily="34" charset="0"/>
              </a:rPr>
              <a:t>Innsbruck. Telefon</a:t>
            </a:r>
            <a:r>
              <a:rPr lang="de-AT" sz="1400" dirty="0">
                <a:latin typeface="Arial" panose="020B0604020202020204" pitchFamily="34" charset="0"/>
                <a:cs typeface="Arial" panose="020B0604020202020204" pitchFamily="34" charset="0"/>
              </a:rPr>
              <a:t>: 0512 583 757Fax: 0512 583 </a:t>
            </a:r>
            <a:r>
              <a:rPr lang="de-AT" sz="1400" dirty="0" smtClean="0">
                <a:latin typeface="Arial" panose="020B0604020202020204" pitchFamily="34" charset="0"/>
                <a:cs typeface="Arial" panose="020B0604020202020204" pitchFamily="34" charset="0"/>
              </a:rPr>
              <a:t>757-15 Email</a:t>
            </a:r>
            <a:r>
              <a:rPr lang="de-AT" sz="1400" dirty="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hlinkClick r:id="rId2"/>
              </a:rPr>
              <a:t>innsbruck@kinderschutz-tirol.at</a:t>
            </a:r>
            <a:r>
              <a:rPr lang="de-AT" sz="1400" dirty="0" smtClean="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hlinkClick r:id="rId3"/>
              </a:rPr>
              <a:t>www.kinderschutz-tirol.at</a:t>
            </a:r>
            <a:endParaRPr lang="de-AT" sz="1400" dirty="0" smtClean="0">
              <a:latin typeface="Arial" panose="020B0604020202020204" pitchFamily="34" charset="0"/>
              <a:cs typeface="Arial" panose="020B0604020202020204" pitchFamily="34" charset="0"/>
            </a:endParaRPr>
          </a:p>
          <a:p>
            <a:endParaRPr lang="de-AT" sz="1400" dirty="0">
              <a:latin typeface="Arial" panose="020B0604020202020204" pitchFamily="34" charset="0"/>
              <a:cs typeface="Arial" panose="020B0604020202020204" pitchFamily="34" charset="0"/>
            </a:endParaRPr>
          </a:p>
          <a:p>
            <a:endParaRPr lang="de-AT" sz="2400" dirty="0">
              <a:solidFill>
                <a:srgbClr val="000000"/>
              </a:solidFill>
              <a:latin typeface="Antique Olive Std Light"/>
            </a:endParaRPr>
          </a:p>
          <a:p>
            <a:r>
              <a:rPr lang="de-AT" sz="1400" b="1" dirty="0" smtClean="0">
                <a:latin typeface="Antique Olive Std Light"/>
              </a:rPr>
              <a:t>Kinderschutzzentrum Wörgl</a:t>
            </a:r>
            <a:r>
              <a:rPr lang="de-AT" sz="1400" dirty="0" smtClean="0">
                <a:latin typeface="Antique Olive Std Light"/>
              </a:rPr>
              <a:t>: Bahnhofstrasse </a:t>
            </a:r>
            <a:r>
              <a:rPr lang="de-AT" sz="1400" dirty="0">
                <a:latin typeface="Antique Olive Std Light"/>
              </a:rPr>
              <a:t>53 6300 </a:t>
            </a:r>
            <a:r>
              <a:rPr lang="de-AT" sz="1400" dirty="0" smtClean="0">
                <a:latin typeface="Antique Olive Std Light"/>
              </a:rPr>
              <a:t>Wörgl. Telefon </a:t>
            </a:r>
            <a:r>
              <a:rPr lang="de-AT" sz="1400" dirty="0">
                <a:latin typeface="Antique Olive Std Light"/>
              </a:rPr>
              <a:t>und Fax: 05332 721 </a:t>
            </a:r>
            <a:r>
              <a:rPr lang="de-AT" sz="1400" dirty="0" smtClean="0">
                <a:latin typeface="Antique Olive Std Light"/>
              </a:rPr>
              <a:t>48 Email</a:t>
            </a:r>
            <a:r>
              <a:rPr lang="de-AT" sz="1400" dirty="0">
                <a:latin typeface="Antique Olive Std Light"/>
              </a:rPr>
              <a:t>: </a:t>
            </a:r>
            <a:r>
              <a:rPr lang="de-AT" sz="1400" dirty="0" smtClean="0">
                <a:latin typeface="Antique Olive Std Light"/>
                <a:hlinkClick r:id="rId4"/>
              </a:rPr>
              <a:t>woergl@kinderschutz-tirol.at</a:t>
            </a:r>
            <a:endParaRPr lang="de-AT" sz="1400" dirty="0" smtClean="0">
              <a:latin typeface="Antique Olive Std Light"/>
            </a:endParaRPr>
          </a:p>
          <a:p>
            <a:endParaRPr lang="de-AT" sz="1400" dirty="0">
              <a:latin typeface="Antique Olive Std Light"/>
            </a:endParaRPr>
          </a:p>
          <a:p>
            <a:endParaRPr lang="de-AT" sz="2400" dirty="0">
              <a:solidFill>
                <a:srgbClr val="000000"/>
              </a:solidFill>
              <a:latin typeface="Antique Olive Std Light"/>
            </a:endParaRPr>
          </a:p>
          <a:p>
            <a:r>
              <a:rPr lang="de-AT" sz="1400" b="1" dirty="0" smtClean="0">
                <a:latin typeface="Antique Olive Std Light"/>
              </a:rPr>
              <a:t>Kinderschutzzentrum Imst</a:t>
            </a:r>
            <a:r>
              <a:rPr lang="de-AT" sz="1400" dirty="0" smtClean="0">
                <a:latin typeface="Antique Olive Std Light"/>
              </a:rPr>
              <a:t>: Stadtplatz </a:t>
            </a:r>
            <a:r>
              <a:rPr lang="de-AT" sz="1400" dirty="0">
                <a:latin typeface="Antique Olive Std Light"/>
              </a:rPr>
              <a:t>8 6064 </a:t>
            </a:r>
            <a:r>
              <a:rPr lang="de-AT" sz="1400" dirty="0" smtClean="0">
                <a:latin typeface="Antique Olive Std Light"/>
              </a:rPr>
              <a:t>Imst. </a:t>
            </a:r>
            <a:r>
              <a:rPr lang="de-AT" sz="1400" dirty="0">
                <a:latin typeface="Antique Olive Std Light"/>
              </a:rPr>
              <a:t>Telefon und Fax: 05412 634 </a:t>
            </a:r>
            <a:r>
              <a:rPr lang="de-AT" sz="1400" dirty="0" smtClean="0">
                <a:latin typeface="Antique Olive Std Light"/>
              </a:rPr>
              <a:t>05 Email</a:t>
            </a:r>
            <a:r>
              <a:rPr lang="de-AT" sz="1400" dirty="0">
                <a:latin typeface="Antique Olive Std Light"/>
              </a:rPr>
              <a:t>: </a:t>
            </a:r>
            <a:r>
              <a:rPr lang="de-AT" sz="1400" dirty="0" smtClean="0">
                <a:latin typeface="Antique Olive Std Light"/>
                <a:hlinkClick r:id="rId5"/>
              </a:rPr>
              <a:t>imst@kinderschutz-tirol.at</a:t>
            </a:r>
            <a:endParaRPr lang="de-AT" sz="1400" dirty="0" smtClean="0">
              <a:latin typeface="Antique Olive Std Light"/>
            </a:endParaRPr>
          </a:p>
          <a:p>
            <a:endParaRPr lang="de-AT" sz="1400" dirty="0">
              <a:latin typeface="Antique Olive Std Light"/>
            </a:endParaRPr>
          </a:p>
          <a:p>
            <a:pPr marL="109728" indent="0">
              <a:buNone/>
            </a:pPr>
            <a:endParaRPr lang="de-AT" sz="2400" dirty="0">
              <a:solidFill>
                <a:srgbClr val="000000"/>
              </a:solidFill>
              <a:latin typeface="Antique Olive Std Light"/>
            </a:endParaRPr>
          </a:p>
          <a:p>
            <a:r>
              <a:rPr lang="de-AT" sz="1400" b="1" dirty="0">
                <a:latin typeface="Antique Olive Std Light"/>
              </a:rPr>
              <a:t>Kinderschutzzentrum </a:t>
            </a:r>
            <a:r>
              <a:rPr lang="de-AT" sz="1400" b="1" dirty="0" smtClean="0">
                <a:latin typeface="Antique Olive Std Light"/>
              </a:rPr>
              <a:t>Lienz</a:t>
            </a:r>
            <a:r>
              <a:rPr lang="de-AT" sz="1400" dirty="0" smtClean="0">
                <a:latin typeface="Antique Olive Std Light"/>
              </a:rPr>
              <a:t>: </a:t>
            </a:r>
            <a:r>
              <a:rPr lang="de-AT" sz="1400" dirty="0" err="1" smtClean="0">
                <a:latin typeface="Antique Olive Std Light"/>
              </a:rPr>
              <a:t>Amlacherstraße</a:t>
            </a:r>
            <a:r>
              <a:rPr lang="de-AT" sz="1400" dirty="0" smtClean="0">
                <a:latin typeface="Antique Olive Std Light"/>
              </a:rPr>
              <a:t> </a:t>
            </a:r>
            <a:r>
              <a:rPr lang="de-AT" sz="1400" dirty="0">
                <a:latin typeface="Antique Olive Std Light"/>
              </a:rPr>
              <a:t>2 9900 </a:t>
            </a:r>
            <a:r>
              <a:rPr lang="de-AT" sz="1400" dirty="0" smtClean="0">
                <a:latin typeface="Antique Olive Std Light"/>
              </a:rPr>
              <a:t>Lienz. Telefon</a:t>
            </a:r>
            <a:r>
              <a:rPr lang="de-AT" sz="1400" dirty="0">
                <a:latin typeface="Antique Olive Std Light"/>
              </a:rPr>
              <a:t>: 04852 714 </a:t>
            </a:r>
            <a:r>
              <a:rPr lang="de-AT" sz="1400" dirty="0" smtClean="0">
                <a:latin typeface="Antique Olive Std Light"/>
              </a:rPr>
              <a:t>40 Fax</a:t>
            </a:r>
            <a:r>
              <a:rPr lang="de-AT" sz="1400" dirty="0">
                <a:latin typeface="Antique Olive Std Light"/>
              </a:rPr>
              <a:t>: 04852 </a:t>
            </a:r>
            <a:r>
              <a:rPr lang="de-AT" sz="1400" dirty="0" smtClean="0">
                <a:latin typeface="Antique Olive Std Light"/>
              </a:rPr>
              <a:t>71138 Email</a:t>
            </a:r>
            <a:r>
              <a:rPr lang="de-AT" sz="1400" dirty="0">
                <a:latin typeface="Antique Olive Std Light"/>
              </a:rPr>
              <a:t>: </a:t>
            </a:r>
            <a:r>
              <a:rPr lang="de-AT" sz="1400" dirty="0" smtClean="0">
                <a:latin typeface="Antique Olive Std Light"/>
                <a:hlinkClick r:id="rId6"/>
              </a:rPr>
              <a:t>lienz@kinderschutz-tirol.at</a:t>
            </a:r>
            <a:endParaRPr lang="de-AT" sz="1400" dirty="0" smtClean="0">
              <a:latin typeface="Antique Olive Std Light"/>
            </a:endParaRPr>
          </a:p>
          <a:p>
            <a:pPr marL="109728" indent="0">
              <a:buNone/>
            </a:pPr>
            <a:r>
              <a:rPr lang="de-AT" sz="1400" dirty="0" smtClean="0">
                <a:latin typeface="Antique Olive Std Light"/>
              </a:rPr>
              <a:t> </a:t>
            </a:r>
            <a:endParaRPr lang="de-AT" sz="1400" dirty="0">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a:t>
            </a:fld>
            <a:endParaRPr lang="de-AT">
              <a:solidFill>
                <a:prstClr val="black"/>
              </a:solidFill>
            </a:endParaRPr>
          </a:p>
        </p:txBody>
      </p:sp>
      <p:sp>
        <p:nvSpPr>
          <p:cNvPr id="5" name="Titel 4"/>
          <p:cNvSpPr>
            <a:spLocks noGrp="1"/>
          </p:cNvSpPr>
          <p:nvPr>
            <p:ph type="title"/>
          </p:nvPr>
        </p:nvSpPr>
        <p:spPr/>
        <p:txBody>
          <a:bodyPr>
            <a:normAutofit/>
          </a:bodyPr>
          <a:lstStyle/>
          <a:p>
            <a:r>
              <a:rPr lang="de-AT" sz="2800" dirty="0" smtClean="0">
                <a:latin typeface="Arial" panose="020B0604020202020204" pitchFamily="34" charset="0"/>
                <a:cs typeface="Arial" panose="020B0604020202020204" pitchFamily="34" charset="0"/>
              </a:rPr>
              <a:t>Beratungsstellen des Tiroler Kinderschutzes:</a:t>
            </a:r>
            <a:endParaRPr lang="de-AT" sz="2800" dirty="0">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6383431"/>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4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AT" dirty="0" smtClean="0"/>
          </a:p>
          <a:p>
            <a:r>
              <a:rPr lang="de-AT" dirty="0" smtClean="0"/>
              <a:t>Aus Sicht der Schule…</a:t>
            </a:r>
          </a:p>
          <a:p>
            <a:endParaRPr lang="de-AT" dirty="0"/>
          </a:p>
          <a:p>
            <a:r>
              <a:rPr lang="de-AT" dirty="0" smtClean="0"/>
              <a:t>Aus Sicht der Eltern und/oder nahen Bezugspersonen</a:t>
            </a:r>
          </a:p>
          <a:p>
            <a:endParaRPr lang="de-AT" dirty="0"/>
          </a:p>
          <a:p>
            <a:r>
              <a:rPr lang="de-AT" dirty="0" smtClean="0"/>
              <a:t>Aus </a:t>
            </a:r>
            <a:r>
              <a:rPr lang="de-AT" smtClean="0"/>
              <a:t>Sicht einer verantwortungsvollen Kooperation</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20</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AT" dirty="0" smtClean="0"/>
              <a:t>Stopp Mobbing – was können wir tun?</a:t>
            </a:r>
            <a:endParaRPr lang="de-AT" dirty="0"/>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08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AT" b="1" u="sng" dirty="0" smtClean="0"/>
              <a:t>Eine pädagogische Haltung, </a:t>
            </a:r>
            <a:r>
              <a:rPr lang="de-AT" dirty="0" smtClean="0"/>
              <a:t>die</a:t>
            </a:r>
            <a:r>
              <a:rPr lang="de-AT" b="1" dirty="0" smtClean="0"/>
              <a:t> </a:t>
            </a:r>
            <a:r>
              <a:rPr lang="de-AT" dirty="0" smtClean="0"/>
              <a:t>Signale gegen Abwertung, Übergriffe und Mobbing in </a:t>
            </a:r>
            <a:r>
              <a:rPr lang="de-AT" dirty="0"/>
              <a:t>der </a:t>
            </a:r>
            <a:r>
              <a:rPr lang="de-AT" dirty="0" smtClean="0"/>
              <a:t>Klasse setzt (</a:t>
            </a:r>
            <a:r>
              <a:rPr lang="de-AT" dirty="0" smtClean="0">
                <a:hlinkClick r:id="rId2"/>
              </a:rPr>
              <a:t>http</a:t>
            </a:r>
            <a:r>
              <a:rPr lang="de-AT" dirty="0">
                <a:hlinkClick r:id="rId2"/>
              </a:rPr>
              <a:t>://selbstlaut.org</a:t>
            </a:r>
            <a:r>
              <a:rPr lang="de-AT" dirty="0" smtClean="0">
                <a:hlinkClick r:id="rId2"/>
              </a:rPr>
              <a:t>/</a:t>
            </a:r>
            <a:r>
              <a:rPr lang="de-AT" dirty="0"/>
              <a:t>)</a:t>
            </a:r>
            <a:endParaRPr lang="de-AT" dirty="0" smtClean="0"/>
          </a:p>
          <a:p>
            <a:r>
              <a:rPr lang="de-AT" dirty="0" smtClean="0"/>
              <a:t>ZENTRALE FRAGE IST:</a:t>
            </a:r>
          </a:p>
          <a:p>
            <a:pPr lvl="1"/>
            <a:r>
              <a:rPr lang="de-AT" i="1" dirty="0" smtClean="0"/>
              <a:t>Wie kann Nicht-Abwertung bzw. ein möglichst diskriminierungsfreier Raum in der Klasse gelingen und damit ein Ort geschaffen werden, an dem die Kinder sich im Rahmen der schulischen Möglichkeiten angstfrei bewegen können. Nur so lässt sich präventiv gegen Mobbing und auch anderen Gewaltformen unter Kindern arbeiten</a:t>
            </a:r>
          </a:p>
          <a:p>
            <a:pPr lvl="1"/>
            <a:endParaRPr lang="de-AT" i="1" dirty="0" smtClean="0"/>
          </a:p>
          <a:p>
            <a:endParaRPr lang="de-AT" dirty="0" smtClean="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21</a:t>
            </a:fld>
            <a:endParaRPr lang="de-AT">
              <a:solidFill>
                <a:prstClr val="black"/>
              </a:solidFill>
            </a:endParaRPr>
          </a:p>
        </p:txBody>
      </p:sp>
      <p:sp>
        <p:nvSpPr>
          <p:cNvPr id="5" name="Titel 4"/>
          <p:cNvSpPr>
            <a:spLocks noGrp="1"/>
          </p:cNvSpPr>
          <p:nvPr>
            <p:ph type="title"/>
          </p:nvPr>
        </p:nvSpPr>
        <p:spPr/>
        <p:txBody>
          <a:bodyPr>
            <a:normAutofit/>
          </a:bodyPr>
          <a:lstStyle/>
          <a:p>
            <a:r>
              <a:rPr lang="de-AT" sz="3600" b="0" dirty="0" smtClean="0">
                <a:effectLst/>
                <a:latin typeface="Arial" panose="020B0604020202020204" pitchFamily="34" charset="0"/>
                <a:cs typeface="Arial" panose="020B0604020202020204" pitchFamily="34" charset="0"/>
              </a:rPr>
              <a:t>Perspektive der Schule (1):</a:t>
            </a:r>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5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smtClean="0"/>
              <a:t>Die </a:t>
            </a:r>
            <a:r>
              <a:rPr lang="de-AT" b="1" dirty="0" smtClean="0"/>
              <a:t>Reaktion der Lehrkräfte </a:t>
            </a:r>
            <a:r>
              <a:rPr lang="de-AT" dirty="0" smtClean="0"/>
              <a:t>ist entscheidend für die Verfestigung oder Auflösung einer Mobbing-Situation (Mustafa </a:t>
            </a:r>
            <a:r>
              <a:rPr lang="de-AT" dirty="0" err="1" smtClean="0"/>
              <a:t>Jannan</a:t>
            </a:r>
            <a:r>
              <a:rPr lang="de-AT" dirty="0" smtClean="0"/>
              <a:t>, 2008):</a:t>
            </a:r>
          </a:p>
          <a:p>
            <a:pPr marL="109728" indent="0">
              <a:buNone/>
            </a:pPr>
            <a:endParaRPr lang="de-AT" dirty="0" smtClean="0"/>
          </a:p>
          <a:p>
            <a:pPr lvl="1"/>
            <a:r>
              <a:rPr lang="de-AT" dirty="0" smtClean="0"/>
              <a:t>Bewusstheit der eigenen Haltung</a:t>
            </a:r>
          </a:p>
          <a:p>
            <a:pPr lvl="1"/>
            <a:r>
              <a:rPr lang="de-AT" dirty="0" smtClean="0"/>
              <a:t>Hinsehen, Wahrnehmen und/oder Aussagen der betroffenen Kinder ernst nehmen (Bagatellisierung vs. Dramatisierung)</a:t>
            </a:r>
          </a:p>
          <a:p>
            <a:pPr lvl="1"/>
            <a:r>
              <a:rPr lang="de-AT" dirty="0" smtClean="0"/>
              <a:t>Klare Position beziehen (WICHTIG: Interventionen so früh als möglich setzen)</a:t>
            </a:r>
          </a:p>
          <a:p>
            <a:pPr lvl="1"/>
            <a:r>
              <a:rPr lang="de-AT" dirty="0" smtClean="0"/>
              <a:t>Handlungsplan</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22</a:t>
            </a:fld>
            <a:endParaRPr lang="de-AT">
              <a:solidFill>
                <a:prstClr val="black"/>
              </a:solidFill>
            </a:endParaRPr>
          </a:p>
        </p:txBody>
      </p:sp>
      <p:sp>
        <p:nvSpPr>
          <p:cNvPr id="5" name="Titel 4"/>
          <p:cNvSpPr>
            <a:spLocks noGrp="1"/>
          </p:cNvSpPr>
          <p:nvPr>
            <p:ph type="title"/>
          </p:nvPr>
        </p:nvSpPr>
        <p:spPr/>
        <p:txBody>
          <a:bodyPr/>
          <a:lstStyle/>
          <a:p>
            <a:r>
              <a:rPr lang="de-AT" sz="3600" b="0" dirty="0">
                <a:solidFill>
                  <a:srgbClr val="464646"/>
                </a:solidFill>
                <a:effectLst/>
                <a:latin typeface="Arial" panose="020B0604020202020204" pitchFamily="34" charset="0"/>
                <a:cs typeface="Arial" panose="020B0604020202020204" pitchFamily="34" charset="0"/>
              </a:rPr>
              <a:t>Perspektive der </a:t>
            </a:r>
            <a:r>
              <a:rPr lang="de-AT" sz="3600" b="0" dirty="0" smtClean="0">
                <a:solidFill>
                  <a:srgbClr val="464646"/>
                </a:solidFill>
                <a:effectLst/>
                <a:latin typeface="Arial" panose="020B0604020202020204" pitchFamily="34" charset="0"/>
                <a:cs typeface="Arial" panose="020B0604020202020204" pitchFamily="34" charset="0"/>
              </a:rPr>
              <a:t>Schule (2):</a:t>
            </a:r>
            <a:endParaRPr lang="de-AT" dirty="0"/>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18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376861"/>
            <a:ext cx="6264696" cy="4789568"/>
          </a:xfrm>
        </p:spPr>
      </p:pic>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23</a:t>
            </a:fld>
            <a:endParaRPr lang="de-AT">
              <a:solidFill>
                <a:prstClr val="black"/>
              </a:solidFill>
            </a:endParaRPr>
          </a:p>
        </p:txBody>
      </p:sp>
      <p:sp>
        <p:nvSpPr>
          <p:cNvPr id="5" name="Titel 4"/>
          <p:cNvSpPr>
            <a:spLocks noGrp="1"/>
          </p:cNvSpPr>
          <p:nvPr>
            <p:ph type="title"/>
          </p:nvPr>
        </p:nvSpPr>
        <p:spPr/>
        <p:txBody>
          <a:bodyPr/>
          <a:lstStyle/>
          <a:p>
            <a:r>
              <a:rPr lang="de-AT" sz="3600" b="0" dirty="0">
                <a:solidFill>
                  <a:srgbClr val="464646"/>
                </a:solidFill>
                <a:effectLst/>
                <a:latin typeface="Arial" panose="020B0604020202020204" pitchFamily="34" charset="0"/>
                <a:cs typeface="Arial" panose="020B0604020202020204" pitchFamily="34" charset="0"/>
              </a:rPr>
              <a:t>Perspektive der Schule </a:t>
            </a:r>
            <a:r>
              <a:rPr lang="de-AT" sz="3600" b="0" dirty="0" smtClean="0">
                <a:solidFill>
                  <a:srgbClr val="464646"/>
                </a:solidFill>
                <a:effectLst/>
                <a:latin typeface="Arial" panose="020B0604020202020204" pitchFamily="34" charset="0"/>
                <a:cs typeface="Arial" panose="020B0604020202020204" pitchFamily="34" charset="0"/>
              </a:rPr>
              <a:t>(3):</a:t>
            </a:r>
            <a:endParaRPr lang="de-AT" dirty="0"/>
          </a:p>
        </p:txBody>
      </p:sp>
      <p:pic>
        <p:nvPicPr>
          <p:cNvPr id="7"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07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r>
              <a:rPr lang="de-AT" sz="2400" dirty="0" smtClean="0"/>
              <a:t>Der historische Ursprung von </a:t>
            </a:r>
            <a:r>
              <a:rPr lang="de-AT" sz="2400" dirty="0" err="1" smtClean="0"/>
              <a:t>Empowerment</a:t>
            </a:r>
            <a:r>
              <a:rPr lang="de-AT" sz="2400" dirty="0" smtClean="0"/>
              <a:t> liegt in der Schwarzen Bürgerrechtsbewegung der 60er Jahre</a:t>
            </a:r>
          </a:p>
          <a:p>
            <a:r>
              <a:rPr lang="de-AT" sz="2400" dirty="0" smtClean="0"/>
              <a:t>Das Wort bedeutet für mich als Vater „Kraft“, „Macht“ oder auch „Fähigkeit“, Wege zu finden, die für meinen Sohn und mich begehbar sind</a:t>
            </a:r>
          </a:p>
          <a:p>
            <a:r>
              <a:rPr lang="de-AT" sz="2400" dirty="0" smtClean="0"/>
              <a:t>„</a:t>
            </a:r>
            <a:r>
              <a:rPr lang="de-AT" sz="2400" dirty="0" err="1" smtClean="0"/>
              <a:t>Empowered</a:t>
            </a:r>
            <a:r>
              <a:rPr lang="de-AT" sz="2400" dirty="0" smtClean="0"/>
              <a:t>“ bedeutet die Freiheit, als Selbst existieren zu können, ohne sich von außen herangetragenen </a:t>
            </a:r>
            <a:r>
              <a:rPr lang="de-AT" sz="2400" i="1" dirty="0" smtClean="0"/>
              <a:t>Handlungszwängen</a:t>
            </a:r>
            <a:r>
              <a:rPr lang="de-AT" sz="2400" dirty="0" smtClean="0"/>
              <a:t> und </a:t>
            </a:r>
            <a:r>
              <a:rPr lang="de-AT" sz="2400" i="1" dirty="0" smtClean="0"/>
              <a:t>Kategorien</a:t>
            </a:r>
            <a:r>
              <a:rPr lang="de-AT" sz="2400" dirty="0" smtClean="0"/>
              <a:t> zu beugen. Es bedeutet, ohne Kategorisierungen existieren zu können. </a:t>
            </a:r>
            <a:r>
              <a:rPr lang="de-AT" sz="2400" dirty="0" err="1" smtClean="0"/>
              <a:t>Empowered</a:t>
            </a:r>
            <a:r>
              <a:rPr lang="de-AT" sz="2400" dirty="0" smtClean="0"/>
              <a:t> bedeutet: Ich kann ICH sein – egal was Du von mir denkst. Es bedeutet Befreiung“ (</a:t>
            </a:r>
            <a:r>
              <a:rPr lang="de-AT" sz="2400" dirty="0" err="1" smtClean="0"/>
              <a:t>Nissir</a:t>
            </a:r>
            <a:r>
              <a:rPr lang="de-AT" sz="2400" dirty="0" smtClean="0"/>
              <a:t>- </a:t>
            </a:r>
            <a:r>
              <a:rPr lang="de-AT" sz="2400" dirty="0" err="1" smtClean="0"/>
              <a:t>Shahnian</a:t>
            </a:r>
            <a:r>
              <a:rPr lang="de-AT" sz="2400" dirty="0" smtClean="0"/>
              <a:t> 2013)</a:t>
            </a:r>
            <a:endParaRPr lang="de-AT" sz="2400"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24</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AT" sz="2800" b="0" dirty="0" err="1" smtClean="0">
                <a:effectLst/>
                <a:latin typeface="Arial" panose="020B0604020202020204" pitchFamily="34" charset="0"/>
                <a:cs typeface="Arial" panose="020B0604020202020204" pitchFamily="34" charset="0"/>
              </a:rPr>
              <a:t>Empowerment</a:t>
            </a:r>
            <a:r>
              <a:rPr lang="de-AT" sz="2800" b="0" dirty="0" smtClean="0">
                <a:effectLst/>
                <a:latin typeface="Arial" panose="020B0604020202020204" pitchFamily="34" charset="0"/>
                <a:cs typeface="Arial" panose="020B0604020202020204" pitchFamily="34" charset="0"/>
              </a:rPr>
              <a:t> – Was ist für Eltern damit gemeint</a:t>
            </a:r>
            <a:r>
              <a:rPr lang="de-AT" sz="2800" b="0" dirty="0">
                <a:effectLst/>
                <a:latin typeface="Arial" panose="020B0604020202020204" pitchFamily="34" charset="0"/>
                <a:cs typeface="Arial" panose="020B0604020202020204" pitchFamily="34" charset="0"/>
              </a:rPr>
              <a:t>? (http://</a:t>
            </a:r>
            <a:r>
              <a:rPr lang="de-AT" sz="2800" b="0" dirty="0" smtClean="0">
                <a:effectLst/>
                <a:latin typeface="Arial" panose="020B0604020202020204" pitchFamily="34" charset="0"/>
                <a:cs typeface="Arial" panose="020B0604020202020204" pitchFamily="34" charset="0"/>
              </a:rPr>
              <a:t>www.empowerment.de/grundlagen)</a:t>
            </a:r>
            <a:br>
              <a:rPr lang="de-AT" sz="2800" b="0" dirty="0" smtClean="0">
                <a:effectLst/>
                <a:latin typeface="Arial" panose="020B0604020202020204" pitchFamily="34" charset="0"/>
                <a:cs typeface="Arial" panose="020B0604020202020204" pitchFamily="34" charset="0"/>
              </a:rPr>
            </a:br>
            <a:endParaRPr lang="de-AT" sz="28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1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3270" y="1842929"/>
            <a:ext cx="2537460" cy="3802380"/>
          </a:xfrm>
        </p:spPr>
      </p:pic>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25</a:t>
            </a:fld>
            <a:endParaRPr lang="de-AT">
              <a:solidFill>
                <a:prstClr val="black"/>
              </a:solidFill>
            </a:endParaRPr>
          </a:p>
        </p:txBody>
      </p:sp>
      <p:sp>
        <p:nvSpPr>
          <p:cNvPr id="5" name="Titel 4"/>
          <p:cNvSpPr>
            <a:spLocks noGrp="1"/>
          </p:cNvSpPr>
          <p:nvPr>
            <p:ph type="title"/>
          </p:nvPr>
        </p:nvSpPr>
        <p:spPr/>
        <p:txBody>
          <a:bodyPr/>
          <a:lstStyle/>
          <a:p>
            <a:endParaRPr lang="de-AT"/>
          </a:p>
        </p:txBody>
      </p:sp>
      <p:pic>
        <p:nvPicPr>
          <p:cNvPr id="7"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3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smtClean="0"/>
              <a:t>„Wesentliches Element des </a:t>
            </a:r>
            <a:r>
              <a:rPr lang="de-AT" dirty="0" err="1" smtClean="0"/>
              <a:t>Empowerment</a:t>
            </a:r>
            <a:r>
              <a:rPr lang="de-AT" dirty="0" smtClean="0"/>
              <a:t>- Prozesses ist, sich von den Vorurteilen in den Köpfen der anderen zu befreien, die eigenen Stärken wahrzunehmen, diskriminierende Verhaltensformen gegenüber unserem beeinträchtigten Kind mit kritischer Distanz zu sehen und nicht zu verinnerlichen. Als Gegenerfahrung brauchen wir als Familie vorurteilsfreie Räume, in denen das Kind als Mensch akzeptiert ist“.</a:t>
            </a:r>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26</a:t>
            </a:fld>
            <a:endParaRPr lang="de-AT">
              <a:solidFill>
                <a:prstClr val="black"/>
              </a:solidFill>
            </a:endParaRPr>
          </a:p>
        </p:txBody>
      </p:sp>
      <p:sp>
        <p:nvSpPr>
          <p:cNvPr id="5" name="Titel 4"/>
          <p:cNvSpPr>
            <a:spLocks noGrp="1"/>
          </p:cNvSpPr>
          <p:nvPr>
            <p:ph type="title"/>
          </p:nvPr>
        </p:nvSpPr>
        <p:spPr/>
        <p:txBody>
          <a:bodyPr>
            <a:normAutofit/>
          </a:bodyPr>
          <a:lstStyle/>
          <a:p>
            <a:r>
              <a:rPr lang="de-AT" sz="2800" b="0" dirty="0" smtClean="0">
                <a:effectLst/>
              </a:rPr>
              <a:t>Das </a:t>
            </a:r>
            <a:r>
              <a:rPr lang="de-AT" sz="2800" b="0" dirty="0" err="1" smtClean="0">
                <a:effectLst/>
              </a:rPr>
              <a:t>Empowerment</a:t>
            </a:r>
            <a:r>
              <a:rPr lang="de-AT" sz="2800" b="0" dirty="0" smtClean="0">
                <a:effectLst/>
              </a:rPr>
              <a:t> Konzept, nach meinem Verständnis:</a:t>
            </a:r>
            <a:endParaRPr lang="de-AT" sz="2800" b="0" dirty="0">
              <a:effectLst/>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60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AT" b="1" dirty="0" err="1" smtClean="0"/>
              <a:t>Empowerment</a:t>
            </a:r>
            <a:r>
              <a:rPr lang="de-AT" b="1" dirty="0" smtClean="0"/>
              <a:t> </a:t>
            </a:r>
            <a:r>
              <a:rPr lang="de-DE" dirty="0"/>
              <a:t>(von </a:t>
            </a:r>
            <a:r>
              <a:rPr lang="de-DE" dirty="0">
                <a:hlinkClick r:id="rId2" tooltip="Englische Sprache"/>
              </a:rPr>
              <a:t>engl.</a:t>
            </a:r>
            <a:r>
              <a:rPr lang="de-DE" dirty="0"/>
              <a:t> </a:t>
            </a:r>
            <a:r>
              <a:rPr lang="de-DE" i="1" dirty="0" err="1"/>
              <a:t>empowerment</a:t>
            </a:r>
            <a:r>
              <a:rPr lang="de-DE" dirty="0"/>
              <a:t> = Ermächtigung, Übertragung von Verantwortung)</a:t>
            </a:r>
            <a:r>
              <a:rPr lang="de-AT" dirty="0" smtClean="0"/>
              <a:t> als Erziehungshaltung für Eltern von Kindern/Jugendlichen mit Behinderungen: Bedeutung für mich als Vater</a:t>
            </a:r>
          </a:p>
          <a:p>
            <a:pPr lvl="1"/>
            <a:r>
              <a:rPr lang="de-AT" dirty="0" smtClean="0"/>
              <a:t>Selbstreflexion: welche Einstellungen zum Thema Behinderung, Leistung, Gewalt, Werte und Erwartungen an ihre Kinder allgemein habe ich, welche sind von meiner Herkunftsfamilie übernommen, mit welchen Botschaften?</a:t>
            </a:r>
          </a:p>
          <a:p>
            <a:pPr lvl="1"/>
            <a:r>
              <a:rPr lang="de-AT" dirty="0" smtClean="0"/>
              <a:t>Was ist für mich hilfreich und was nicht? Welche Erziehungshaltung will ich mir neu aneignen?</a:t>
            </a:r>
          </a:p>
          <a:p>
            <a:pPr lvl="1"/>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27</a:t>
            </a:fld>
            <a:endParaRPr lang="de-AT">
              <a:solidFill>
                <a:prstClr val="black"/>
              </a:solidFill>
            </a:endParaRPr>
          </a:p>
        </p:txBody>
      </p:sp>
      <p:sp>
        <p:nvSpPr>
          <p:cNvPr id="5" name="Titel 4"/>
          <p:cNvSpPr>
            <a:spLocks noGrp="1"/>
          </p:cNvSpPr>
          <p:nvPr>
            <p:ph type="title"/>
          </p:nvPr>
        </p:nvSpPr>
        <p:spPr/>
        <p:txBody>
          <a:bodyPr/>
          <a:lstStyle/>
          <a:p>
            <a:r>
              <a:rPr lang="de-AT" sz="3600" b="0" dirty="0">
                <a:solidFill>
                  <a:srgbClr val="464646"/>
                </a:solidFill>
                <a:effectLst/>
                <a:latin typeface="Arial" panose="020B0604020202020204" pitchFamily="34" charset="0"/>
                <a:cs typeface="Arial" panose="020B0604020202020204" pitchFamily="34" charset="0"/>
              </a:rPr>
              <a:t>Perspektive der </a:t>
            </a:r>
            <a:r>
              <a:rPr lang="de-AT" sz="3600" b="0" dirty="0" smtClean="0">
                <a:solidFill>
                  <a:srgbClr val="464646"/>
                </a:solidFill>
                <a:effectLst/>
                <a:latin typeface="Arial" panose="020B0604020202020204" pitchFamily="34" charset="0"/>
                <a:cs typeface="Arial" panose="020B0604020202020204" pitchFamily="34" charset="0"/>
              </a:rPr>
              <a:t>Eltern </a:t>
            </a:r>
            <a:r>
              <a:rPr lang="de-AT" sz="3600" b="0" dirty="0">
                <a:solidFill>
                  <a:srgbClr val="464646"/>
                </a:solidFill>
                <a:effectLst/>
                <a:latin typeface="Arial" panose="020B0604020202020204" pitchFamily="34" charset="0"/>
                <a:cs typeface="Arial" panose="020B0604020202020204" pitchFamily="34" charset="0"/>
              </a:rPr>
              <a:t>(1):</a:t>
            </a:r>
            <a:endParaRPr lang="de-AT" dirty="0"/>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01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r>
              <a:rPr lang="de-AT" dirty="0" smtClean="0"/>
              <a:t>Die Familie ist der Ort, an dem das Kind Liebe und  Akzeptanz erfahren kann</a:t>
            </a:r>
          </a:p>
          <a:p>
            <a:r>
              <a:rPr lang="de-AT" dirty="0" smtClean="0"/>
              <a:t>Fördern Sie die persönlichen Stärken ihrer Kinder (Wichtig: Selbstbild mit den Kindern </a:t>
            </a:r>
            <a:r>
              <a:rPr lang="de-AT" dirty="0"/>
              <a:t>zu </a:t>
            </a:r>
            <a:r>
              <a:rPr lang="de-AT" dirty="0" smtClean="0"/>
              <a:t>entwickeln, in dem die „Beeinträchtigungen“ Platz haben dürfen)</a:t>
            </a:r>
          </a:p>
          <a:p>
            <a:r>
              <a:rPr lang="de-AT" dirty="0" smtClean="0"/>
              <a:t>Bauen Sie eine Vertrauensebene zu ihren Kindern auf, damit sie von möglichen Mobbingerfahrungen erfahren</a:t>
            </a:r>
          </a:p>
          <a:p>
            <a:r>
              <a:rPr lang="de-AT" dirty="0" smtClean="0"/>
              <a:t>Vertrauen Sie dem Gefühl ihrer Kinder, nehmen Sie sich Zeit und hören sie zu</a:t>
            </a:r>
          </a:p>
          <a:p>
            <a:r>
              <a:rPr lang="de-AT" dirty="0" smtClean="0"/>
              <a:t>Unterstützen Sie ihre Kinder aktiv im Falle von Gewalt-Mobbing-erfahrungen – („…es liegt am Anderen…nicht Du bist schuld“/welche Art von “Wehrhaftigkeit“ ist für </a:t>
            </a:r>
            <a:r>
              <a:rPr lang="de-AT" dirty="0" err="1" smtClean="0"/>
              <a:t>Ki</a:t>
            </a:r>
            <a:r>
              <a:rPr lang="de-AT" dirty="0" smtClean="0"/>
              <a:t> möglich zu lernen)</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28</a:t>
            </a:fld>
            <a:endParaRPr lang="de-AT">
              <a:solidFill>
                <a:prstClr val="black"/>
              </a:solidFill>
            </a:endParaRPr>
          </a:p>
        </p:txBody>
      </p:sp>
      <p:sp>
        <p:nvSpPr>
          <p:cNvPr id="5" name="Titel 4"/>
          <p:cNvSpPr>
            <a:spLocks noGrp="1"/>
          </p:cNvSpPr>
          <p:nvPr>
            <p:ph type="title"/>
          </p:nvPr>
        </p:nvSpPr>
        <p:spPr/>
        <p:txBody>
          <a:bodyPr/>
          <a:lstStyle/>
          <a:p>
            <a:r>
              <a:rPr lang="de-AT" sz="3600" b="0" dirty="0">
                <a:solidFill>
                  <a:srgbClr val="464646"/>
                </a:solidFill>
                <a:effectLst/>
                <a:latin typeface="Arial" panose="020B0604020202020204" pitchFamily="34" charset="0"/>
                <a:cs typeface="Arial" panose="020B0604020202020204" pitchFamily="34" charset="0"/>
              </a:rPr>
              <a:t>Perspektive der </a:t>
            </a:r>
            <a:r>
              <a:rPr lang="de-AT" sz="3600" b="0" dirty="0" smtClean="0">
                <a:solidFill>
                  <a:srgbClr val="464646"/>
                </a:solidFill>
                <a:effectLst/>
                <a:latin typeface="Arial" panose="020B0604020202020204" pitchFamily="34" charset="0"/>
                <a:cs typeface="Arial" panose="020B0604020202020204" pitchFamily="34" charset="0"/>
              </a:rPr>
              <a:t>Eltern (2):</a:t>
            </a:r>
            <a:endParaRPr lang="de-AT" dirty="0"/>
          </a:p>
        </p:txBody>
      </p:sp>
    </p:spTree>
    <p:extLst>
      <p:ext uri="{BB962C8B-B14F-4D97-AF65-F5344CB8AC3E}">
        <p14:creationId xmlns:p14="http://schemas.microsoft.com/office/powerpoint/2010/main" val="811550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AT" dirty="0" smtClean="0"/>
          </a:p>
          <a:p>
            <a:endParaRPr lang="de-AT" dirty="0"/>
          </a:p>
          <a:p>
            <a:r>
              <a:rPr lang="de-AT" dirty="0" smtClean="0"/>
              <a:t>Bei allen Formen von Gewalt ist aus Sicht des Kinderschutzes ein gemeinsames Vorgehen bezüglich der Schutzmaßnahmen hilfreich</a:t>
            </a:r>
          </a:p>
          <a:p>
            <a:pPr marL="109728" indent="0">
              <a:buNone/>
            </a:pPr>
            <a:endParaRPr lang="de-AT" dirty="0" smtClean="0"/>
          </a:p>
          <a:p>
            <a:r>
              <a:rPr lang="de-AT" dirty="0" smtClean="0"/>
              <a:t>Kinderschutz erfordert das Tragen von „gemeinsamer Verantwortung“ (vs. „unorganisierte Verantwortungslosigkeit“)</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29</a:t>
            </a:fld>
            <a:endParaRPr lang="de-AT">
              <a:solidFill>
                <a:prstClr val="black"/>
              </a:solidFill>
            </a:endParaRPr>
          </a:p>
        </p:txBody>
      </p:sp>
      <p:sp>
        <p:nvSpPr>
          <p:cNvPr id="5" name="Titel 4"/>
          <p:cNvSpPr>
            <a:spLocks noGrp="1"/>
          </p:cNvSpPr>
          <p:nvPr>
            <p:ph type="title"/>
          </p:nvPr>
        </p:nvSpPr>
        <p:spPr/>
        <p:txBody>
          <a:bodyPr>
            <a:normAutofit/>
          </a:bodyPr>
          <a:lstStyle/>
          <a:p>
            <a:r>
              <a:rPr lang="de-AT" sz="3600" b="0" dirty="0" smtClean="0">
                <a:effectLst/>
                <a:latin typeface="Arial" panose="020B0604020202020204" pitchFamily="34" charset="0"/>
                <a:cs typeface="Arial" panose="020B0604020202020204" pitchFamily="34" charset="0"/>
              </a:rPr>
              <a:t>Kooperation: was ist damit gemeint?</a:t>
            </a:r>
            <a:endParaRPr lang="de-AT" sz="36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1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endParaRPr lang="de-AT" dirty="0" smtClean="0"/>
          </a:p>
          <a:p>
            <a:r>
              <a:rPr lang="de-AT" dirty="0" smtClean="0"/>
              <a:t>Beratung (Kernarbeit: vernetzte Kinderschutzarbeit zur Erstellung von </a:t>
            </a:r>
            <a:r>
              <a:rPr lang="de-AT" smtClean="0"/>
              <a:t>Schutzmaßnahmen und/oder Hilfsmaßnahmen </a:t>
            </a:r>
            <a:r>
              <a:rPr lang="de-AT" dirty="0" smtClean="0"/>
              <a:t>für das betroffene Kind bzw. den betroffenen J.)</a:t>
            </a:r>
          </a:p>
          <a:p>
            <a:r>
              <a:rPr lang="de-AT" dirty="0" smtClean="0"/>
              <a:t>Prozessbegleitung (psychosozial/juristisch)</a:t>
            </a:r>
          </a:p>
          <a:p>
            <a:r>
              <a:rPr lang="de-AT" dirty="0" smtClean="0"/>
              <a:t>Kinder- und Jugendpsychotherapie</a:t>
            </a:r>
          </a:p>
          <a:p>
            <a:endParaRPr lang="de-AT" dirty="0"/>
          </a:p>
          <a:p>
            <a:r>
              <a:rPr lang="de-AT" dirty="0" smtClean="0"/>
              <a:t>Sozialpädagogischer Kindergruppen</a:t>
            </a:r>
          </a:p>
          <a:p>
            <a:r>
              <a:rPr lang="de-AT" dirty="0" smtClean="0"/>
              <a:t>Gewaltpräventionsprojekte in VS</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3</a:t>
            </a:fld>
            <a:endParaRPr lang="de-AT">
              <a:solidFill>
                <a:prstClr val="black"/>
              </a:solidFill>
            </a:endParaRPr>
          </a:p>
        </p:txBody>
      </p:sp>
      <p:sp>
        <p:nvSpPr>
          <p:cNvPr id="5" name="Titel 4"/>
          <p:cNvSpPr>
            <a:spLocks noGrp="1"/>
          </p:cNvSpPr>
          <p:nvPr>
            <p:ph type="title"/>
          </p:nvPr>
        </p:nvSpPr>
        <p:spPr/>
        <p:txBody>
          <a:bodyPr>
            <a:normAutofit/>
          </a:bodyPr>
          <a:lstStyle/>
          <a:p>
            <a:r>
              <a:rPr lang="de-AT" sz="2800" dirty="0" smtClean="0">
                <a:latin typeface="Arial" panose="020B0604020202020204" pitchFamily="34" charset="0"/>
                <a:cs typeface="Arial" panose="020B0604020202020204" pitchFamily="34" charset="0"/>
              </a:rPr>
              <a:t>Angebote der Kinderschutzzentren:</a:t>
            </a:r>
            <a:endParaRPr lang="de-AT" sz="2800" dirty="0">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32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t>Kooperation: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178816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Fußzeilenplatzhalt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de-AT" dirty="0" smtClean="0">
                <a:solidFill>
                  <a:prstClr val="black"/>
                </a:solidFill>
              </a:rPr>
              <a:t>  </a:t>
            </a:r>
            <a:endParaRPr lang="de-AT" dirty="0">
              <a:solidFill>
                <a:prstClr val="black"/>
              </a:solidFill>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7595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lgn="ctr">
              <a:buNone/>
            </a:pPr>
            <a:endParaRPr lang="de-DE" sz="4800" dirty="0"/>
          </a:p>
          <a:p>
            <a:pPr marL="109728" indent="0">
              <a:buNone/>
            </a:pPr>
            <a:endParaRPr lang="de-DE" sz="5400" dirty="0" smtClean="0"/>
          </a:p>
          <a:p>
            <a:pPr marL="109728" indent="0">
              <a:buNone/>
            </a:pPr>
            <a:r>
              <a:rPr lang="de-DE" sz="5400" dirty="0" smtClean="0"/>
              <a:t>Vielen </a:t>
            </a:r>
            <a:r>
              <a:rPr lang="de-DE" sz="5400" dirty="0" smtClean="0">
                <a:solidFill>
                  <a:srgbClr val="00B050"/>
                </a:solidFill>
              </a:rPr>
              <a:t>Dank</a:t>
            </a:r>
            <a:r>
              <a:rPr lang="de-DE" sz="5400" dirty="0" smtClean="0"/>
              <a:t/>
            </a:r>
            <a:br>
              <a:rPr lang="de-DE" sz="5400" dirty="0" smtClean="0"/>
            </a:br>
            <a:r>
              <a:rPr lang="de-DE" sz="5400" dirty="0" smtClean="0"/>
              <a:t> für ihre Aufmerksamkeit</a:t>
            </a:r>
            <a:r>
              <a:rPr lang="de-DE" sz="4800" dirty="0" smtClean="0"/>
              <a:t>!</a:t>
            </a:r>
            <a:endParaRPr lang="de-DE" sz="4800" dirty="0"/>
          </a:p>
        </p:txBody>
      </p:sp>
      <p:sp>
        <p:nvSpPr>
          <p:cNvPr id="3" name="Fußzeilenplatzhalter 2"/>
          <p:cNvSpPr>
            <a:spLocks noGrp="1"/>
          </p:cNvSpPr>
          <p:nvPr>
            <p:ph type="ftr" sz="quarter" idx="11"/>
          </p:nvPr>
        </p:nvSpPr>
        <p:spPr/>
        <p:txBody>
          <a:bodyPr/>
          <a:lstStyle/>
          <a:p>
            <a:pPr>
              <a:defRPr/>
            </a:pPr>
            <a:r>
              <a:rPr lang="de-AT" dirty="0" smtClean="0">
                <a:solidFill>
                  <a:prstClr val="black"/>
                </a:solidFill>
              </a:rPr>
              <a:t>Mag. </a:t>
            </a:r>
            <a:r>
              <a:rPr lang="de-AT" dirty="0" err="1" smtClean="0">
                <a:solidFill>
                  <a:prstClr val="black"/>
                </a:solidFill>
              </a:rPr>
              <a:t>Schölzhorn</a:t>
            </a:r>
            <a:r>
              <a:rPr lang="de-AT" dirty="0" smtClean="0">
                <a:solidFill>
                  <a:prstClr val="black"/>
                </a:solidFill>
              </a:rPr>
              <a:t>  Martin </a:t>
            </a:r>
            <a:endParaRPr lang="de-AT" dirty="0">
              <a:solidFill>
                <a:prstClr val="black"/>
              </a:solidFill>
            </a:endParaRPr>
          </a:p>
        </p:txBody>
      </p:sp>
      <p:sp>
        <p:nvSpPr>
          <p:cNvPr id="4" name="Titel 3"/>
          <p:cNvSpPr>
            <a:spLocks noGrp="1"/>
          </p:cNvSpPr>
          <p:nvPr>
            <p:ph type="title"/>
          </p:nvPr>
        </p:nvSpPr>
        <p:spPr/>
        <p:txBody>
          <a:bodyPr/>
          <a:lstStyle/>
          <a:p>
            <a:endParaRPr lang="de-DE"/>
          </a:p>
        </p:txBody>
      </p:sp>
      <p:pic>
        <p:nvPicPr>
          <p:cNvPr id="6146" name="Picture 2" descr="C:\Users\Martin\AppData\Local\Microsoft\Windows\Temporary Internet Files\Content.IE5\9OH39AKL\MP9004308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124744"/>
            <a:ext cx="2620443" cy="3573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6573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12776"/>
            <a:ext cx="8229600" cy="4594515"/>
          </a:xfrm>
        </p:spPr>
        <p:txBody>
          <a:bodyPr/>
          <a:lstStyle/>
          <a:p>
            <a:endParaRPr lang="de-AT" dirty="0" smtClean="0"/>
          </a:p>
          <a:p>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4</a:t>
            </a:fld>
            <a:endParaRPr lang="de-AT">
              <a:solidFill>
                <a:prstClr val="black"/>
              </a:solidFill>
            </a:endParaRPr>
          </a:p>
        </p:txBody>
      </p:sp>
      <p:sp>
        <p:nvSpPr>
          <p:cNvPr id="5" name="Titel 4"/>
          <p:cNvSpPr>
            <a:spLocks noGrp="1"/>
          </p:cNvSpPr>
          <p:nvPr>
            <p:ph type="title"/>
          </p:nvPr>
        </p:nvSpPr>
        <p:spPr/>
        <p:txBody>
          <a:bodyPr>
            <a:normAutofit/>
          </a:bodyPr>
          <a:lstStyle/>
          <a:p>
            <a:r>
              <a:rPr lang="de-AT" sz="3200" dirty="0" smtClean="0">
                <a:latin typeface="Arial" panose="020B0604020202020204" pitchFamily="34" charset="0"/>
                <a:cs typeface="Arial" panose="020B0604020202020204" pitchFamily="34" charset="0"/>
              </a:rPr>
              <a:t>Beratungsinhalte- 2016</a:t>
            </a:r>
            <a:endParaRPr lang="de-AT" sz="3200" dirty="0">
              <a:latin typeface="Arial" panose="020B0604020202020204" pitchFamily="34" charset="0"/>
              <a:cs typeface="Arial" panose="020B0604020202020204" pitchFamily="34" charset="0"/>
            </a:endParaRPr>
          </a:p>
        </p:txBody>
      </p:sp>
      <p:sp>
        <p:nvSpPr>
          <p:cNvPr id="6" name="Rechteck 5"/>
          <p:cNvSpPr/>
          <p:nvPr/>
        </p:nvSpPr>
        <p:spPr>
          <a:xfrm>
            <a:off x="2915816" y="1700807"/>
            <a:ext cx="4176464" cy="4524315"/>
          </a:xfrm>
          <a:prstGeom prst="rect">
            <a:avLst/>
          </a:prstGeom>
        </p:spPr>
        <p:txBody>
          <a:bodyPr wrap="square">
            <a:spAutoFit/>
          </a:bodyPr>
          <a:lstStyle/>
          <a:p>
            <a:r>
              <a:rPr lang="de-AT" dirty="0">
                <a:solidFill>
                  <a:prstClr val="black"/>
                </a:solidFill>
              </a:rPr>
              <a:t>	</a:t>
            </a:r>
          </a:p>
          <a:p>
            <a:r>
              <a:rPr lang="de-AT" b="1" dirty="0">
                <a:solidFill>
                  <a:prstClr val="black"/>
                </a:solidFill>
              </a:rPr>
              <a:t>Sexuelle Gewalt </a:t>
            </a:r>
            <a:r>
              <a:rPr lang="de-AT" dirty="0">
                <a:solidFill>
                  <a:prstClr val="black"/>
                </a:solidFill>
              </a:rPr>
              <a:t>und </a:t>
            </a:r>
            <a:r>
              <a:rPr lang="de-AT" b="1" dirty="0">
                <a:solidFill>
                  <a:prstClr val="black"/>
                </a:solidFill>
              </a:rPr>
              <a:t>Verdacht auf sexuelle Gewalt </a:t>
            </a:r>
            <a:r>
              <a:rPr lang="de-AT" dirty="0">
                <a:solidFill>
                  <a:prstClr val="black"/>
                </a:solidFill>
              </a:rPr>
              <a:t>gegen Kinder und Jugendliche 	</a:t>
            </a:r>
            <a:r>
              <a:rPr lang="de-AT" u="sng" dirty="0">
                <a:solidFill>
                  <a:prstClr val="black"/>
                </a:solidFill>
              </a:rPr>
              <a:t>2861</a:t>
            </a:r>
            <a:r>
              <a:rPr lang="de-AT" dirty="0">
                <a:solidFill>
                  <a:prstClr val="black"/>
                </a:solidFill>
              </a:rPr>
              <a:t> 	</a:t>
            </a:r>
          </a:p>
          <a:p>
            <a:r>
              <a:rPr lang="de-AT" b="1" dirty="0">
                <a:solidFill>
                  <a:prstClr val="black"/>
                </a:solidFill>
              </a:rPr>
              <a:t>Physische Gewalt </a:t>
            </a:r>
            <a:r>
              <a:rPr lang="de-AT" dirty="0">
                <a:solidFill>
                  <a:prstClr val="black"/>
                </a:solidFill>
              </a:rPr>
              <a:t>gegen Kinder und Jugendliche 	</a:t>
            </a:r>
            <a:r>
              <a:rPr lang="de-AT" u="sng" dirty="0">
                <a:solidFill>
                  <a:prstClr val="black"/>
                </a:solidFill>
              </a:rPr>
              <a:t>627 </a:t>
            </a:r>
            <a:r>
              <a:rPr lang="de-AT" dirty="0">
                <a:solidFill>
                  <a:prstClr val="black"/>
                </a:solidFill>
              </a:rPr>
              <a:t>	</a:t>
            </a:r>
          </a:p>
          <a:p>
            <a:r>
              <a:rPr lang="de-AT" b="1" dirty="0">
                <a:solidFill>
                  <a:prstClr val="black"/>
                </a:solidFill>
              </a:rPr>
              <a:t>Psychische Gewalt </a:t>
            </a:r>
            <a:r>
              <a:rPr lang="de-AT" dirty="0">
                <a:solidFill>
                  <a:prstClr val="black"/>
                </a:solidFill>
              </a:rPr>
              <a:t>gegen Kinder und Jugendliche 	</a:t>
            </a:r>
            <a:r>
              <a:rPr lang="de-AT" u="sng" dirty="0">
                <a:solidFill>
                  <a:prstClr val="black"/>
                </a:solidFill>
              </a:rPr>
              <a:t>417</a:t>
            </a:r>
            <a:r>
              <a:rPr lang="de-AT" dirty="0">
                <a:solidFill>
                  <a:prstClr val="black"/>
                </a:solidFill>
              </a:rPr>
              <a:t> 	</a:t>
            </a:r>
          </a:p>
          <a:p>
            <a:r>
              <a:rPr lang="de-AT" b="1" dirty="0">
                <a:solidFill>
                  <a:prstClr val="black"/>
                </a:solidFill>
              </a:rPr>
              <a:t>Psychische Probleme </a:t>
            </a:r>
            <a:r>
              <a:rPr lang="de-AT" dirty="0">
                <a:solidFill>
                  <a:prstClr val="black"/>
                </a:solidFill>
              </a:rPr>
              <a:t>	</a:t>
            </a:r>
            <a:r>
              <a:rPr lang="de-AT" u="sng" dirty="0">
                <a:solidFill>
                  <a:prstClr val="black"/>
                </a:solidFill>
              </a:rPr>
              <a:t>130</a:t>
            </a:r>
            <a:r>
              <a:rPr lang="de-AT" dirty="0">
                <a:solidFill>
                  <a:prstClr val="black"/>
                </a:solidFill>
              </a:rPr>
              <a:t> 	</a:t>
            </a:r>
          </a:p>
          <a:p>
            <a:r>
              <a:rPr lang="de-AT" dirty="0">
                <a:solidFill>
                  <a:prstClr val="black"/>
                </a:solidFill>
              </a:rPr>
              <a:t>Familiensystem/ Scheidung/Trennung 	318 	</a:t>
            </a:r>
          </a:p>
          <a:p>
            <a:r>
              <a:rPr lang="de-AT" dirty="0">
                <a:solidFill>
                  <a:prstClr val="black"/>
                </a:solidFill>
              </a:rPr>
              <a:t>Psychosoziale Probleme 	264 	</a:t>
            </a:r>
          </a:p>
          <a:p>
            <a:r>
              <a:rPr lang="de-AT" dirty="0">
                <a:solidFill>
                  <a:prstClr val="black"/>
                </a:solidFill>
              </a:rPr>
              <a:t>Täterarbeit 		51 	</a:t>
            </a:r>
          </a:p>
          <a:p>
            <a:r>
              <a:rPr lang="de-AT" dirty="0">
                <a:solidFill>
                  <a:prstClr val="black"/>
                </a:solidFill>
              </a:rPr>
              <a:t>Vernachlässigung 	113 	</a:t>
            </a:r>
          </a:p>
          <a:p>
            <a:r>
              <a:rPr lang="de-AT" dirty="0">
                <a:solidFill>
                  <a:prstClr val="black"/>
                </a:solidFill>
              </a:rPr>
              <a:t>Sonstige Themen 	144 	</a:t>
            </a:r>
          </a:p>
          <a:p>
            <a:r>
              <a:rPr lang="de-AT" b="1" dirty="0">
                <a:solidFill>
                  <a:prstClr val="black"/>
                </a:solidFill>
              </a:rPr>
              <a:t>Gesamtsumme </a:t>
            </a:r>
            <a:r>
              <a:rPr lang="de-AT" dirty="0">
                <a:solidFill>
                  <a:prstClr val="black"/>
                </a:solidFill>
              </a:rPr>
              <a:t>		</a:t>
            </a:r>
            <a:r>
              <a:rPr lang="de-AT" u="sng" dirty="0">
                <a:solidFill>
                  <a:prstClr val="black"/>
                </a:solidFill>
              </a:rPr>
              <a:t>4925</a:t>
            </a:r>
            <a:r>
              <a:rPr lang="de-AT" dirty="0">
                <a:solidFill>
                  <a:prstClr val="black"/>
                </a:solidFill>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6381328"/>
            <a:ext cx="275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61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52120" y="1481138"/>
            <a:ext cx="2952328" cy="4525962"/>
          </a:xfrm>
        </p:spPr>
      </p:pic>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5</a:t>
            </a:fld>
            <a:endParaRPr lang="de-AT">
              <a:solidFill>
                <a:prstClr val="black"/>
              </a:solidFill>
            </a:endParaRPr>
          </a:p>
        </p:txBody>
      </p:sp>
      <p:sp>
        <p:nvSpPr>
          <p:cNvPr id="5" name="Titel 4"/>
          <p:cNvSpPr>
            <a:spLocks noGrp="1"/>
          </p:cNvSpPr>
          <p:nvPr>
            <p:ph type="title"/>
          </p:nvPr>
        </p:nvSpPr>
        <p:spPr>
          <a:xfrm>
            <a:off x="395536" y="332656"/>
            <a:ext cx="8229600" cy="1143000"/>
          </a:xfrm>
        </p:spPr>
        <p:txBody>
          <a:bodyPr>
            <a:normAutofit fontScale="90000"/>
          </a:bodyPr>
          <a:lstStyle/>
          <a:p>
            <a:r>
              <a:rPr lang="de-AT" sz="3600" b="0" dirty="0">
                <a:solidFill>
                  <a:srgbClr val="464646"/>
                </a:solidFill>
                <a:effectLst/>
              </a:rPr>
              <a:t>Unüberschaubare </a:t>
            </a:r>
            <a:r>
              <a:rPr lang="de-AT" sz="3600" b="0" dirty="0" smtClean="0">
                <a:solidFill>
                  <a:srgbClr val="464646"/>
                </a:solidFill>
                <a:effectLst/>
              </a:rPr>
              <a:t>Fachliteratur…ein Buch unter vielen…von Mustafa </a:t>
            </a:r>
            <a:r>
              <a:rPr lang="de-AT" sz="3600" b="0" dirty="0" err="1" smtClean="0">
                <a:solidFill>
                  <a:srgbClr val="464646"/>
                </a:solidFill>
                <a:effectLst/>
              </a:rPr>
              <a:t>Jannan</a:t>
            </a:r>
            <a:r>
              <a:rPr lang="de-AT" sz="3600" b="0" dirty="0" smtClean="0">
                <a:solidFill>
                  <a:srgbClr val="464646"/>
                </a:solidFill>
                <a:effectLst/>
              </a:rPr>
              <a:t>:</a:t>
            </a:r>
            <a:endParaRPr lang="de-AT" sz="3600" b="0" dirty="0">
              <a:effectLst/>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1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2" descr="https://fbcdn-sphotos-c-a.akamaihd.net/hphotos-ak-ash3/t1/1535418_10152225323856255_570187519_n.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9262" y="1620044"/>
            <a:ext cx="5705475" cy="424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ußzeilenplatzhalter 3"/>
          <p:cNvSpPr>
            <a:spLocks noGrp="1"/>
          </p:cNvSpPr>
          <p:nvPr>
            <p:ph type="ftr" sz="quarter" idx="11"/>
          </p:nvPr>
        </p:nvSpPr>
        <p:spPr/>
        <p:txBody>
          <a:bodyPr/>
          <a:lstStyle/>
          <a:p>
            <a:pPr>
              <a:defRPr/>
            </a:pPr>
            <a:r>
              <a:rPr lang="de-AT" dirty="0" err="1" smtClean="0">
                <a:solidFill>
                  <a:prstClr val="black"/>
                </a:solidFill>
              </a:rPr>
              <a:t>Mag.Schölzhorn</a:t>
            </a:r>
            <a:r>
              <a:rPr lang="de-AT" dirty="0" smtClean="0">
                <a:solidFill>
                  <a:prstClr val="black"/>
                </a:solidFill>
              </a:rPr>
              <a:t>  Martin  </a:t>
            </a:r>
            <a:endParaRPr lang="de-AT" dirty="0">
              <a:solidFill>
                <a:prstClr val="black"/>
              </a:solidFill>
            </a:endParaRPr>
          </a:p>
        </p:txBody>
      </p:sp>
      <p:sp>
        <p:nvSpPr>
          <p:cNvPr id="3" name="Titel 2"/>
          <p:cNvSpPr>
            <a:spLocks noGrp="1"/>
          </p:cNvSpPr>
          <p:nvPr>
            <p:ph type="title"/>
          </p:nvPr>
        </p:nvSpPr>
        <p:spPr/>
        <p:txBody>
          <a:bodyPr/>
          <a:lstStyle/>
          <a:p>
            <a:pPr algn="ctr"/>
            <a:r>
              <a:rPr lang="de-DE" dirty="0" smtClean="0"/>
              <a:t>Theorie-Praxis-Diskrepanz:</a:t>
            </a:r>
            <a:endParaRPr lang="de-DE" dirty="0"/>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414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endParaRPr lang="de-AT" dirty="0" smtClean="0"/>
          </a:p>
          <a:p>
            <a:r>
              <a:rPr lang="de-AT" dirty="0" smtClean="0"/>
              <a:t>Beschimpfen, beleidigen, kritisieren, übertriebenes Nachäffen, auslachen, Verbreiten von Gerüchten (auch über elektronische Medien), anschreien, bedrohen</a:t>
            </a:r>
          </a:p>
          <a:p>
            <a:r>
              <a:rPr lang="de-AT" dirty="0" smtClean="0"/>
              <a:t>Zusammenarbeit verweigern, wegschauen, abwenden, Ausschluss bei Spielen</a:t>
            </a:r>
          </a:p>
          <a:p>
            <a:r>
              <a:rPr lang="de-AT" dirty="0" smtClean="0"/>
              <a:t>Schubsen, schlagen, sexuelle Belästigung oder Übergriffe, Sachen werden versteckt, Sachen werden zerstört</a:t>
            </a:r>
          </a:p>
          <a:p>
            <a:r>
              <a:rPr lang="de-AT" dirty="0" smtClean="0"/>
              <a:t>Erpressung, Hausaufgaben abverlangen, erniedrigende Handlungen, Aufnahme von Attacken auf Video…u.a.m.</a:t>
            </a:r>
            <a:endParaRPr lang="de-AT" dirty="0"/>
          </a:p>
        </p:txBody>
      </p:sp>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7</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AT" sz="4000" b="0" dirty="0" smtClean="0">
                <a:effectLst/>
                <a:latin typeface="Arial" panose="020B0604020202020204" pitchFamily="34" charset="0"/>
                <a:cs typeface="Arial" panose="020B0604020202020204" pitchFamily="34" charset="0"/>
              </a:rPr>
              <a:t>Beispiele für Formen schulischer Gewalt</a:t>
            </a:r>
            <a:endParaRPr lang="de-AT" sz="40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2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60" y="2060849"/>
            <a:ext cx="8695803" cy="3096343"/>
          </a:xfrm>
        </p:spPr>
      </p:pic>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8</a:t>
            </a:fld>
            <a:endParaRPr lang="de-AT">
              <a:solidFill>
                <a:prstClr val="black"/>
              </a:solidFill>
            </a:endParaRPr>
          </a:p>
        </p:txBody>
      </p:sp>
      <p:sp>
        <p:nvSpPr>
          <p:cNvPr id="5" name="Titel 4"/>
          <p:cNvSpPr>
            <a:spLocks noGrp="1"/>
          </p:cNvSpPr>
          <p:nvPr>
            <p:ph type="title"/>
          </p:nvPr>
        </p:nvSpPr>
        <p:spPr/>
        <p:txBody>
          <a:bodyPr>
            <a:normAutofit fontScale="90000"/>
          </a:bodyPr>
          <a:lstStyle/>
          <a:p>
            <a:r>
              <a:rPr lang="de-AT" sz="4000" b="0" dirty="0" smtClean="0">
                <a:latin typeface="Arial" panose="020B0604020202020204" pitchFamily="34" charset="0"/>
                <a:cs typeface="Arial" panose="020B0604020202020204" pitchFamily="34" charset="0"/>
              </a:rPr>
              <a:t>Welche Gewaltformen können in Schulen unterschieden werden?</a:t>
            </a:r>
            <a:endParaRPr lang="de-AT" sz="4000" b="0" dirty="0">
              <a:latin typeface="Arial" panose="020B0604020202020204" pitchFamily="34" charset="0"/>
              <a:cs typeface="Arial" panose="020B0604020202020204" pitchFamily="34" charset="0"/>
            </a:endParaRPr>
          </a:p>
        </p:txBody>
      </p:sp>
      <p:pic>
        <p:nvPicPr>
          <p:cNvPr id="8"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6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700808"/>
            <a:ext cx="7920880" cy="4202591"/>
          </a:xfrm>
        </p:spPr>
      </p:pic>
      <p:sp>
        <p:nvSpPr>
          <p:cNvPr id="3" name="Fußzeilenplatzhalter 2"/>
          <p:cNvSpPr>
            <a:spLocks noGrp="1"/>
          </p:cNvSpPr>
          <p:nvPr>
            <p:ph type="ftr" sz="quarter" idx="11"/>
          </p:nvPr>
        </p:nvSpPr>
        <p:spPr/>
        <p:txBody>
          <a:bodyPr/>
          <a:lstStyle/>
          <a:p>
            <a:r>
              <a:rPr lang="de-AT" smtClean="0">
                <a:solidFill>
                  <a:prstClr val="black"/>
                </a:solidFill>
              </a:rPr>
              <a:t>Mag. Schölzhorn Martin</a:t>
            </a:r>
            <a:endParaRPr lang="de-AT">
              <a:solidFill>
                <a:prstClr val="black"/>
              </a:solidFill>
            </a:endParaRPr>
          </a:p>
        </p:txBody>
      </p:sp>
      <p:sp>
        <p:nvSpPr>
          <p:cNvPr id="4" name="Foliennummernplatzhalter 3"/>
          <p:cNvSpPr>
            <a:spLocks noGrp="1"/>
          </p:cNvSpPr>
          <p:nvPr>
            <p:ph type="sldNum" sz="quarter" idx="12"/>
          </p:nvPr>
        </p:nvSpPr>
        <p:spPr/>
        <p:txBody>
          <a:bodyPr/>
          <a:lstStyle/>
          <a:p>
            <a:fld id="{52747D39-3547-4AEC-807A-022CA9F40542}" type="slidenum">
              <a:rPr lang="de-AT" smtClean="0">
                <a:solidFill>
                  <a:prstClr val="black"/>
                </a:solidFill>
              </a:rPr>
              <a:pPr/>
              <a:t>9</a:t>
            </a:fld>
            <a:endParaRPr lang="de-AT">
              <a:solidFill>
                <a:prstClr val="black"/>
              </a:solidFill>
            </a:endParaRPr>
          </a:p>
        </p:txBody>
      </p:sp>
      <p:sp>
        <p:nvSpPr>
          <p:cNvPr id="5" name="Titel 4"/>
          <p:cNvSpPr>
            <a:spLocks noGrp="1"/>
          </p:cNvSpPr>
          <p:nvPr>
            <p:ph type="title"/>
          </p:nvPr>
        </p:nvSpPr>
        <p:spPr/>
        <p:txBody>
          <a:bodyPr>
            <a:normAutofit/>
          </a:bodyPr>
          <a:lstStyle/>
          <a:p>
            <a:r>
              <a:rPr lang="de-AT" sz="3200" b="0" dirty="0" smtClean="0">
                <a:effectLst/>
                <a:latin typeface="Arial" panose="020B0604020202020204" pitchFamily="34" charset="0"/>
                <a:cs typeface="Arial" panose="020B0604020202020204" pitchFamily="34" charset="0"/>
              </a:rPr>
              <a:t>Gewalt und Mobbing – Versuch einer Differenzierung</a:t>
            </a:r>
            <a:endParaRPr lang="de-AT" sz="3200" b="0" dirty="0">
              <a:effectLst/>
              <a:latin typeface="Arial" panose="020B0604020202020204" pitchFamily="34" charset="0"/>
              <a:cs typeface="Arial" panose="020B0604020202020204" pitchFamily="34" charset="0"/>
            </a:endParaRPr>
          </a:p>
        </p:txBody>
      </p:sp>
      <p:pic>
        <p:nvPicPr>
          <p:cNvPr id="6" name="Picture 2" descr="C:\Users\m.schoelzhorn\Documents\Daten Martin\Kinderschutz-TIROL-Beginn Feber2010-Schölzhorn Martin\FACHBEREICHS-Leitung-5-2016\Tiroler Kinder und Jugend GmbH\LOGOS Neu\kinderschutz-logo-ti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93222"/>
            <a:ext cx="2761057" cy="2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988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4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5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1393</Words>
  <Application>Microsoft Office PowerPoint</Application>
  <PresentationFormat>Bildschirmpräsentation (4:3)</PresentationFormat>
  <Paragraphs>225</Paragraphs>
  <Slides>31</Slides>
  <Notes>0</Notes>
  <HiddenSlides>0</HiddenSlides>
  <MMClips>0</MMClips>
  <ScaleCrop>false</ScaleCrop>
  <HeadingPairs>
    <vt:vector size="4" baseType="variant">
      <vt:variant>
        <vt:lpstr>Design</vt:lpstr>
      </vt:variant>
      <vt:variant>
        <vt:i4>7</vt:i4>
      </vt:variant>
      <vt:variant>
        <vt:lpstr>Folientitel</vt:lpstr>
      </vt:variant>
      <vt:variant>
        <vt:i4>31</vt:i4>
      </vt:variant>
    </vt:vector>
  </HeadingPairs>
  <TitlesOfParts>
    <vt:vector size="38" baseType="lpstr">
      <vt:lpstr>Deimos</vt:lpstr>
      <vt:lpstr>2_Deimos</vt:lpstr>
      <vt:lpstr>3_Deimos</vt:lpstr>
      <vt:lpstr>4_Deimos</vt:lpstr>
      <vt:lpstr>5_Deimos</vt:lpstr>
      <vt:lpstr>1_Deimos</vt:lpstr>
      <vt:lpstr>6_Deimos</vt:lpstr>
      <vt:lpstr>Der Kinder-Schutz betrifft uns alle – auch in Schulen! Überlegungen eines Kinderschützers und Vaters</vt:lpstr>
      <vt:lpstr>Beratungsstellen des Tiroler Kinderschutzes:</vt:lpstr>
      <vt:lpstr>Angebote der Kinderschutzzentren:</vt:lpstr>
      <vt:lpstr>Beratungsinhalte- 2016</vt:lpstr>
      <vt:lpstr>Unüberschaubare Fachliteratur…ein Buch unter vielen…von Mustafa Jannan:</vt:lpstr>
      <vt:lpstr>Theorie-Praxis-Diskrepanz:</vt:lpstr>
      <vt:lpstr>Beispiele für Formen schulischer Gewalt</vt:lpstr>
      <vt:lpstr>Welche Gewaltformen können in Schulen unterschieden werden?</vt:lpstr>
      <vt:lpstr>Gewalt und Mobbing – Versuch einer Differenzierung</vt:lpstr>
      <vt:lpstr>Gewaltdynamik…Dramatisierende vs. Bagatellisierende Reaktionen der Erwachsenen…</vt:lpstr>
      <vt:lpstr>PowerPoint-Präsentation</vt:lpstr>
      <vt:lpstr>Gefahr der Festschreibung der Täter bzw. Opfer-Rolle:</vt:lpstr>
      <vt:lpstr>Welche Kinder kommen vermehrt in die Opfer-Rolle:</vt:lpstr>
      <vt:lpstr>PowerPoint-Präsentation</vt:lpstr>
      <vt:lpstr>Kennzeichen von gewaltausübenden SchülerInnen…</vt:lpstr>
      <vt:lpstr>Gewalt an Kindern mit Behinderungen</vt:lpstr>
      <vt:lpstr>Erklärungsmodelle (Flieger 2016):</vt:lpstr>
      <vt:lpstr>Risikofaktoren für SchülerInnen mit Behinderungen – einige Überlegungen… </vt:lpstr>
      <vt:lpstr>PowerPoint-Präsentation</vt:lpstr>
      <vt:lpstr>Stopp Mobbing – was können wir tun?</vt:lpstr>
      <vt:lpstr>Perspektive der Schule (1):</vt:lpstr>
      <vt:lpstr>Perspektive der Schule (2):</vt:lpstr>
      <vt:lpstr>Perspektive der Schule (3):</vt:lpstr>
      <vt:lpstr>Empowerment – Was ist für Eltern damit gemeint? (http://www.empowerment.de/grundlagen) </vt:lpstr>
      <vt:lpstr>PowerPoint-Präsentation</vt:lpstr>
      <vt:lpstr>Das Empowerment Konzept, nach meinem Verständnis:</vt:lpstr>
      <vt:lpstr>Perspektive der Eltern (1):</vt:lpstr>
      <vt:lpstr>Perspektive der Eltern (2):</vt:lpstr>
      <vt:lpstr>Kooperation: was ist damit gemeint?</vt:lpstr>
      <vt:lpstr>Kooperation:</vt:lpstr>
      <vt:lpstr>PowerPoint-Präsentation</vt:lpstr>
    </vt:vector>
  </TitlesOfParts>
  <Company>MyCompany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Kinder-Schutz betrifft uns alle – auch in Schulen! Überlegungen eines Kinderschützes und Vaters</dc:title>
  <dc:creator>Customer</dc:creator>
  <cp:lastModifiedBy>ismail - [2010]</cp:lastModifiedBy>
  <cp:revision>54</cp:revision>
  <dcterms:created xsi:type="dcterms:W3CDTF">2017-10-15T07:44:25Z</dcterms:created>
  <dcterms:modified xsi:type="dcterms:W3CDTF">2017-10-23T14:22:30Z</dcterms:modified>
</cp:coreProperties>
</file>